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webextensions/webextension1.xml" ContentType="application/vnd.ms-office.webextension+xml"/>
  <Override PartName="/ppt/webextensions/webextension2.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76" r:id="rId3"/>
    <p:sldId id="293" r:id="rId4"/>
    <p:sldId id="306" r:id="rId5"/>
    <p:sldId id="314" r:id="rId6"/>
    <p:sldId id="307" r:id="rId7"/>
    <p:sldId id="309" r:id="rId8"/>
    <p:sldId id="305" r:id="rId9"/>
    <p:sldId id="288" r:id="rId10"/>
    <p:sldId id="289" r:id="rId11"/>
    <p:sldId id="313" r:id="rId12"/>
    <p:sldId id="296" r:id="rId13"/>
    <p:sldId id="272" r:id="rId14"/>
    <p:sldId id="297" r:id="rId15"/>
    <p:sldId id="319" r:id="rId16"/>
    <p:sldId id="283" r:id="rId17"/>
    <p:sldId id="321" r:id="rId18"/>
    <p:sldId id="322" r:id="rId19"/>
    <p:sldId id="298" r:id="rId20"/>
    <p:sldId id="303" r:id="rId21"/>
    <p:sldId id="325" r:id="rId22"/>
    <p:sldId id="326" r:id="rId23"/>
    <p:sldId id="312" r:id="rId24"/>
    <p:sldId id="316" r:id="rId25"/>
    <p:sldId id="323" r:id="rId26"/>
    <p:sldId id="304" r:id="rId27"/>
    <p:sldId id="324" r:id="rId28"/>
    <p:sldId id="320" r:id="rId29"/>
    <p:sldId id="295" r:id="rId30"/>
    <p:sldId id="315" r:id="rId31"/>
    <p:sldId id="317" r:id="rId32"/>
    <p:sldId id="299" r:id="rId33"/>
    <p:sldId id="286" r:id="rId34"/>
    <p:sldId id="284" r:id="rId35"/>
    <p:sldId id="300" r:id="rId36"/>
    <p:sldId id="302" r:id="rId37"/>
    <p:sldId id="294" r:id="rId38"/>
    <p:sldId id="275" r:id="rId39"/>
    <p:sldId id="285" r:id="rId40"/>
    <p:sldId id="290" r:id="rId41"/>
    <p:sldId id="291" r:id="rId42"/>
    <p:sldId id="287" r:id="rId43"/>
    <p:sldId id="292" r:id="rId44"/>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38456B-81D0-CA44-A8C8-7B2FEB5AC765}">
          <p14:sldIdLst>
            <p14:sldId id="274"/>
            <p14:sldId id="276"/>
            <p14:sldId id="293"/>
            <p14:sldId id="306"/>
            <p14:sldId id="314"/>
            <p14:sldId id="307"/>
            <p14:sldId id="309"/>
            <p14:sldId id="305"/>
            <p14:sldId id="288"/>
            <p14:sldId id="289"/>
            <p14:sldId id="313"/>
            <p14:sldId id="296"/>
            <p14:sldId id="272"/>
            <p14:sldId id="297"/>
            <p14:sldId id="319"/>
            <p14:sldId id="283"/>
            <p14:sldId id="321"/>
            <p14:sldId id="322"/>
            <p14:sldId id="298"/>
            <p14:sldId id="303"/>
            <p14:sldId id="325"/>
            <p14:sldId id="326"/>
            <p14:sldId id="312"/>
            <p14:sldId id="316"/>
            <p14:sldId id="323"/>
            <p14:sldId id="304"/>
            <p14:sldId id="324"/>
          </p14:sldIdLst>
        </p14:section>
        <p14:section name="slides i didn't use Dhoomie" id="{4866636E-2F30-4A78-9CB1-867CF59EFD9F}">
          <p14:sldIdLst>
            <p14:sldId id="320"/>
            <p14:sldId id="295"/>
            <p14:sldId id="315"/>
            <p14:sldId id="317"/>
            <p14:sldId id="299"/>
          </p14:sldIdLst>
        </p14:section>
        <p14:section name="mls" id="{981F7C4C-0DD7-8543-B056-0DA4F469E1CF}">
          <p14:sldIdLst>
            <p14:sldId id="286"/>
            <p14:sldId id="284"/>
            <p14:sldId id="300"/>
            <p14:sldId id="302"/>
            <p14:sldId id="294"/>
            <p14:sldId id="275"/>
            <p14:sldId id="285"/>
            <p14:sldId id="290"/>
            <p14:sldId id="291"/>
            <p14:sldId id="287"/>
            <p14:sldId id="292"/>
          </p14:sldIdLst>
        </p14:section>
      </p14:sectionLst>
    </p:ext>
    <p:ext uri="{EFAFB233-063F-42B5-8137-9DF3F51BA10A}">
      <p15:sldGuideLst xmlns:p15="http://schemas.microsoft.com/office/powerpoint/2012/main">
        <p15:guide id="1" orient="horz" pos="2160" userDrawn="1">
          <p15:clr>
            <a:srgbClr val="A4A3A4"/>
          </p15:clr>
        </p15:guide>
        <p15:guide id="2" pos="30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D3D3"/>
    <a:srgbClr val="1B3E3C"/>
    <a:srgbClr val="33EEE0"/>
    <a:srgbClr val="0B2C2B"/>
    <a:srgbClr val="0A2B2B"/>
    <a:srgbClr val="BE9B29"/>
    <a:srgbClr val="30EEE2"/>
    <a:srgbClr val="698180"/>
    <a:srgbClr val="322606"/>
    <a:srgbClr val="9C79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50"/>
    <p:restoredTop sz="94679"/>
  </p:normalViewPr>
  <p:slideViewPr>
    <p:cSldViewPr snapToGrid="0">
      <p:cViewPr varScale="1">
        <p:scale>
          <a:sx n="59" d="100"/>
          <a:sy n="59" d="100"/>
        </p:scale>
        <p:origin x="1196" y="28"/>
      </p:cViewPr>
      <p:guideLst>
        <p:guide orient="horz" pos="2160"/>
        <p:guide pos="3048"/>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'Gender Analysis'!$N$2</c:f>
              <c:strCache>
                <c:ptCount val="1"/>
                <c:pt idx="0">
                  <c:v>M</c:v>
                </c:pt>
              </c:strCache>
            </c:strRef>
          </c:tx>
          <c:spPr>
            <a:ln w="28575" cap="rnd">
              <a:solidFill>
                <a:srgbClr val="00A4FF"/>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Analysis'!$N$3:$N$50</c:f>
              <c:numCache>
                <c:formatCode>General</c:formatCode>
                <c:ptCount val="48"/>
                <c:pt idx="0">
                  <c:v>11</c:v>
                </c:pt>
                <c:pt idx="1">
                  <c:v>5</c:v>
                </c:pt>
                <c:pt idx="2">
                  <c:v>13</c:v>
                </c:pt>
                <c:pt idx="3">
                  <c:v>11</c:v>
                </c:pt>
                <c:pt idx="4">
                  <c:v>16</c:v>
                </c:pt>
                <c:pt idx="5">
                  <c:v>18</c:v>
                </c:pt>
                <c:pt idx="6">
                  <c:v>29</c:v>
                </c:pt>
                <c:pt idx="7">
                  <c:v>31</c:v>
                </c:pt>
                <c:pt idx="8">
                  <c:v>43</c:v>
                </c:pt>
                <c:pt idx="9">
                  <c:v>41</c:v>
                </c:pt>
                <c:pt idx="10">
                  <c:v>48</c:v>
                </c:pt>
                <c:pt idx="11">
                  <c:v>62</c:v>
                </c:pt>
                <c:pt idx="12">
                  <c:v>66</c:v>
                </c:pt>
                <c:pt idx="13">
                  <c:v>98</c:v>
                </c:pt>
                <c:pt idx="14">
                  <c:v>94</c:v>
                </c:pt>
                <c:pt idx="15">
                  <c:v>108</c:v>
                </c:pt>
                <c:pt idx="16">
                  <c:v>127</c:v>
                </c:pt>
                <c:pt idx="17">
                  <c:v>139</c:v>
                </c:pt>
                <c:pt idx="18">
                  <c:v>132</c:v>
                </c:pt>
                <c:pt idx="19">
                  <c:v>142</c:v>
                </c:pt>
                <c:pt idx="20">
                  <c:v>167</c:v>
                </c:pt>
                <c:pt idx="21">
                  <c:v>157</c:v>
                </c:pt>
                <c:pt idx="22">
                  <c:v>146</c:v>
                </c:pt>
                <c:pt idx="23">
                  <c:v>157</c:v>
                </c:pt>
                <c:pt idx="24">
                  <c:v>157</c:v>
                </c:pt>
                <c:pt idx="25">
                  <c:v>176</c:v>
                </c:pt>
                <c:pt idx="26">
                  <c:v>189</c:v>
                </c:pt>
                <c:pt idx="27">
                  <c:v>170</c:v>
                </c:pt>
                <c:pt idx="28">
                  <c:v>171</c:v>
                </c:pt>
                <c:pt idx="29">
                  <c:v>148</c:v>
                </c:pt>
                <c:pt idx="30">
                  <c:v>147</c:v>
                </c:pt>
                <c:pt idx="31">
                  <c:v>142</c:v>
                </c:pt>
                <c:pt idx="32">
                  <c:v>146</c:v>
                </c:pt>
                <c:pt idx="33">
                  <c:v>120</c:v>
                </c:pt>
                <c:pt idx="34">
                  <c:v>107</c:v>
                </c:pt>
                <c:pt idx="35">
                  <c:v>102</c:v>
                </c:pt>
                <c:pt idx="36">
                  <c:v>101</c:v>
                </c:pt>
                <c:pt idx="37">
                  <c:v>60</c:v>
                </c:pt>
                <c:pt idx="38">
                  <c:v>69</c:v>
                </c:pt>
                <c:pt idx="39">
                  <c:v>67</c:v>
                </c:pt>
                <c:pt idx="40">
                  <c:v>53</c:v>
                </c:pt>
                <c:pt idx="41">
                  <c:v>29</c:v>
                </c:pt>
                <c:pt idx="42">
                  <c:v>35</c:v>
                </c:pt>
                <c:pt idx="43">
                  <c:v>33</c:v>
                </c:pt>
                <c:pt idx="44">
                  <c:v>20</c:v>
                </c:pt>
                <c:pt idx="45">
                  <c:v>20</c:v>
                </c:pt>
                <c:pt idx="46">
                  <c:v>20</c:v>
                </c:pt>
                <c:pt idx="47">
                  <c:v>17</c:v>
                </c:pt>
              </c:numCache>
            </c:numRef>
          </c:val>
          <c:smooth val="1"/>
          <c:extLst>
            <c:ext xmlns:c16="http://schemas.microsoft.com/office/drawing/2014/chart" uri="{C3380CC4-5D6E-409C-BE32-E72D297353CC}">
              <c16:uniqueId val="{00000000-E5C0-D445-9710-FAC15F59188D}"/>
            </c:ext>
          </c:extLst>
        </c:ser>
        <c:ser>
          <c:idx val="1"/>
          <c:order val="1"/>
          <c:tx>
            <c:strRef>
              <c:f>'Gender Analysis'!$O$2</c:f>
              <c:strCache>
                <c:ptCount val="1"/>
                <c:pt idx="0">
                  <c:v>F</c:v>
                </c:pt>
              </c:strCache>
            </c:strRef>
          </c:tx>
          <c:spPr>
            <a:ln w="28575" cap="rnd">
              <a:solidFill>
                <a:srgbClr val="FF00E3"/>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Analysis'!$O$3:$O$50</c:f>
              <c:numCache>
                <c:formatCode>General</c:formatCode>
                <c:ptCount val="48"/>
                <c:pt idx="0">
                  <c:v>11</c:v>
                </c:pt>
                <c:pt idx="1">
                  <c:v>14</c:v>
                </c:pt>
                <c:pt idx="2">
                  <c:v>14</c:v>
                </c:pt>
                <c:pt idx="3">
                  <c:v>20</c:v>
                </c:pt>
                <c:pt idx="4">
                  <c:v>28</c:v>
                </c:pt>
                <c:pt idx="5">
                  <c:v>33</c:v>
                </c:pt>
                <c:pt idx="6">
                  <c:v>39</c:v>
                </c:pt>
                <c:pt idx="7">
                  <c:v>38</c:v>
                </c:pt>
                <c:pt idx="8">
                  <c:v>48</c:v>
                </c:pt>
                <c:pt idx="9">
                  <c:v>70</c:v>
                </c:pt>
                <c:pt idx="10">
                  <c:v>61</c:v>
                </c:pt>
                <c:pt idx="11">
                  <c:v>96</c:v>
                </c:pt>
                <c:pt idx="12">
                  <c:v>83</c:v>
                </c:pt>
                <c:pt idx="13">
                  <c:v>90</c:v>
                </c:pt>
                <c:pt idx="14">
                  <c:v>93</c:v>
                </c:pt>
                <c:pt idx="15">
                  <c:v>119</c:v>
                </c:pt>
                <c:pt idx="16">
                  <c:v>119</c:v>
                </c:pt>
                <c:pt idx="17">
                  <c:v>132</c:v>
                </c:pt>
                <c:pt idx="18">
                  <c:v>131</c:v>
                </c:pt>
                <c:pt idx="19">
                  <c:v>146</c:v>
                </c:pt>
                <c:pt idx="20">
                  <c:v>143</c:v>
                </c:pt>
                <c:pt idx="21">
                  <c:v>175</c:v>
                </c:pt>
                <c:pt idx="22">
                  <c:v>188</c:v>
                </c:pt>
                <c:pt idx="23">
                  <c:v>148</c:v>
                </c:pt>
                <c:pt idx="24">
                  <c:v>163</c:v>
                </c:pt>
                <c:pt idx="25">
                  <c:v>176</c:v>
                </c:pt>
                <c:pt idx="26">
                  <c:v>171</c:v>
                </c:pt>
                <c:pt idx="27">
                  <c:v>147</c:v>
                </c:pt>
                <c:pt idx="28">
                  <c:v>148</c:v>
                </c:pt>
                <c:pt idx="29">
                  <c:v>139</c:v>
                </c:pt>
                <c:pt idx="30">
                  <c:v>131</c:v>
                </c:pt>
                <c:pt idx="31">
                  <c:v>131</c:v>
                </c:pt>
                <c:pt idx="32">
                  <c:v>109</c:v>
                </c:pt>
                <c:pt idx="33">
                  <c:v>85</c:v>
                </c:pt>
                <c:pt idx="34">
                  <c:v>90</c:v>
                </c:pt>
                <c:pt idx="35">
                  <c:v>77</c:v>
                </c:pt>
                <c:pt idx="36">
                  <c:v>78</c:v>
                </c:pt>
                <c:pt idx="37">
                  <c:v>64</c:v>
                </c:pt>
                <c:pt idx="38">
                  <c:v>48</c:v>
                </c:pt>
                <c:pt idx="39">
                  <c:v>45</c:v>
                </c:pt>
                <c:pt idx="40">
                  <c:v>38</c:v>
                </c:pt>
                <c:pt idx="41">
                  <c:v>35</c:v>
                </c:pt>
                <c:pt idx="42">
                  <c:v>25</c:v>
                </c:pt>
                <c:pt idx="43">
                  <c:v>25</c:v>
                </c:pt>
                <c:pt idx="44">
                  <c:v>23</c:v>
                </c:pt>
                <c:pt idx="45">
                  <c:v>18</c:v>
                </c:pt>
                <c:pt idx="46">
                  <c:v>12</c:v>
                </c:pt>
                <c:pt idx="47">
                  <c:v>16</c:v>
                </c:pt>
              </c:numCache>
            </c:numRef>
          </c:val>
          <c:smooth val="1"/>
          <c:extLst>
            <c:ext xmlns:c16="http://schemas.microsoft.com/office/drawing/2014/chart" uri="{C3380CC4-5D6E-409C-BE32-E72D297353CC}">
              <c16:uniqueId val="{00000001-E5C0-D445-9710-FAC15F59188D}"/>
            </c:ext>
          </c:extLst>
        </c:ser>
        <c:dLbls>
          <c:showLegendKey val="0"/>
          <c:showVal val="0"/>
          <c:showCatName val="0"/>
          <c:showSerName val="0"/>
          <c:showPercent val="0"/>
          <c:showBubbleSize val="0"/>
        </c:dLbls>
        <c:marker val="1"/>
        <c:smooth val="0"/>
        <c:axId val="1861534800"/>
        <c:axId val="1606867568"/>
      </c:lineChart>
      <c:lineChart>
        <c:grouping val="standard"/>
        <c:varyColors val="0"/>
        <c:ser>
          <c:idx val="2"/>
          <c:order val="2"/>
          <c:tx>
            <c:strRef>
              <c:f>'Gender Analysis'!$P$2</c:f>
              <c:strCache>
                <c:ptCount val="1"/>
                <c:pt idx="0">
                  <c:v>SUM</c:v>
                </c:pt>
              </c:strCache>
            </c:strRef>
          </c:tx>
          <c:spPr>
            <a:ln w="28575" cap="rnd">
              <a:solidFill>
                <a:schemeClr val="bg1"/>
              </a:solidFill>
              <a:prstDash val="dash"/>
              <a:round/>
            </a:ln>
            <a:effectLst/>
          </c:spPr>
          <c:marker>
            <c:symbol val="none"/>
          </c:marker>
          <c:val>
            <c:numRef>
              <c:f>'Gender Analysis'!$P$3:$P$50</c:f>
              <c:numCache>
                <c:formatCode>General</c:formatCode>
                <c:ptCount val="48"/>
                <c:pt idx="0">
                  <c:v>22</c:v>
                </c:pt>
                <c:pt idx="1">
                  <c:v>19</c:v>
                </c:pt>
                <c:pt idx="2">
                  <c:v>27</c:v>
                </c:pt>
                <c:pt idx="3">
                  <c:v>31</c:v>
                </c:pt>
                <c:pt idx="4">
                  <c:v>44</c:v>
                </c:pt>
                <c:pt idx="5">
                  <c:v>51</c:v>
                </c:pt>
                <c:pt idx="6">
                  <c:v>68</c:v>
                </c:pt>
                <c:pt idx="7">
                  <c:v>69</c:v>
                </c:pt>
                <c:pt idx="8">
                  <c:v>91</c:v>
                </c:pt>
                <c:pt idx="9">
                  <c:v>111</c:v>
                </c:pt>
                <c:pt idx="10">
                  <c:v>109</c:v>
                </c:pt>
                <c:pt idx="11">
                  <c:v>158</c:v>
                </c:pt>
                <c:pt idx="12">
                  <c:v>149</c:v>
                </c:pt>
                <c:pt idx="13">
                  <c:v>188</c:v>
                </c:pt>
                <c:pt idx="14">
                  <c:v>187</c:v>
                </c:pt>
                <c:pt idx="15">
                  <c:v>227</c:v>
                </c:pt>
                <c:pt idx="16">
                  <c:v>246</c:v>
                </c:pt>
                <c:pt idx="17">
                  <c:v>271</c:v>
                </c:pt>
                <c:pt idx="18">
                  <c:v>263</c:v>
                </c:pt>
                <c:pt idx="19">
                  <c:v>288</c:v>
                </c:pt>
                <c:pt idx="20">
                  <c:v>310</c:v>
                </c:pt>
                <c:pt idx="21">
                  <c:v>332</c:v>
                </c:pt>
                <c:pt idx="22">
                  <c:v>334</c:v>
                </c:pt>
                <c:pt idx="23">
                  <c:v>305</c:v>
                </c:pt>
                <c:pt idx="24">
                  <c:v>320</c:v>
                </c:pt>
                <c:pt idx="25">
                  <c:v>352</c:v>
                </c:pt>
                <c:pt idx="26">
                  <c:v>360</c:v>
                </c:pt>
                <c:pt idx="27">
                  <c:v>317</c:v>
                </c:pt>
                <c:pt idx="28">
                  <c:v>319</c:v>
                </c:pt>
                <c:pt idx="29">
                  <c:v>287</c:v>
                </c:pt>
                <c:pt idx="30">
                  <c:v>278</c:v>
                </c:pt>
                <c:pt idx="31">
                  <c:v>273</c:v>
                </c:pt>
                <c:pt idx="32">
                  <c:v>255</c:v>
                </c:pt>
                <c:pt idx="33">
                  <c:v>205</c:v>
                </c:pt>
                <c:pt idx="34">
                  <c:v>197</c:v>
                </c:pt>
                <c:pt idx="35">
                  <c:v>179</c:v>
                </c:pt>
                <c:pt idx="36">
                  <c:v>179</c:v>
                </c:pt>
                <c:pt idx="37">
                  <c:v>124</c:v>
                </c:pt>
                <c:pt idx="38">
                  <c:v>117</c:v>
                </c:pt>
                <c:pt idx="39">
                  <c:v>112</c:v>
                </c:pt>
                <c:pt idx="40">
                  <c:v>91</c:v>
                </c:pt>
                <c:pt idx="41">
                  <c:v>64</c:v>
                </c:pt>
                <c:pt idx="42">
                  <c:v>60</c:v>
                </c:pt>
                <c:pt idx="43">
                  <c:v>58</c:v>
                </c:pt>
                <c:pt idx="44">
                  <c:v>43</c:v>
                </c:pt>
                <c:pt idx="45">
                  <c:v>38</c:v>
                </c:pt>
                <c:pt idx="46">
                  <c:v>32</c:v>
                </c:pt>
                <c:pt idx="47">
                  <c:v>33</c:v>
                </c:pt>
              </c:numCache>
            </c:numRef>
          </c:val>
          <c:smooth val="1"/>
          <c:extLst>
            <c:ext xmlns:c16="http://schemas.microsoft.com/office/drawing/2014/chart" uri="{C3380CC4-5D6E-409C-BE32-E72D297353CC}">
              <c16:uniqueId val="{00000002-E5C0-D445-9710-FAC15F59188D}"/>
            </c:ext>
          </c:extLst>
        </c:ser>
        <c:dLbls>
          <c:showLegendKey val="0"/>
          <c:showVal val="0"/>
          <c:showCatName val="0"/>
          <c:showSerName val="0"/>
          <c:showPercent val="0"/>
          <c:showBubbleSize val="0"/>
        </c:dLbls>
        <c:marker val="1"/>
        <c:smooth val="0"/>
        <c:axId val="1855327264"/>
        <c:axId val="1272465472"/>
      </c:lineChart>
      <c:catAx>
        <c:axId val="186153480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lumMod val="85000"/>
                  </a:schemeClr>
                </a:solidFill>
                <a:latin typeface="Times" pitchFamily="2" charset="0"/>
                <a:ea typeface="+mn-ea"/>
                <a:cs typeface="+mn-cs"/>
              </a:defRPr>
            </a:pPr>
            <a:endParaRPr lang="en-US"/>
          </a:p>
        </c:txPr>
        <c:crossAx val="1606867568"/>
        <c:crosses val="autoZero"/>
        <c:auto val="1"/>
        <c:lblAlgn val="ctr"/>
        <c:lblOffset val="100"/>
        <c:noMultiLvlLbl val="0"/>
      </c:catAx>
      <c:valAx>
        <c:axId val="1606867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61534800"/>
        <c:crosses val="autoZero"/>
        <c:crossBetween val="between"/>
        <c:majorUnit val="25"/>
      </c:valAx>
      <c:valAx>
        <c:axId val="127246547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55327264"/>
        <c:crosses val="max"/>
        <c:crossBetween val="between"/>
      </c:valAx>
      <c:catAx>
        <c:axId val="1855327264"/>
        <c:scaling>
          <c:orientation val="minMax"/>
        </c:scaling>
        <c:delete val="1"/>
        <c:axPos val="b"/>
        <c:majorTickMark val="out"/>
        <c:minorTickMark val="none"/>
        <c:tickLblPos val="nextTo"/>
        <c:crossAx val="127246547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latin typeface="Times"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'Job Title'!$O$2</c:f>
              <c:strCache>
                <c:ptCount val="1"/>
                <c:pt idx="0">
                  <c:v>M</c:v>
                </c:pt>
              </c:strCache>
            </c:strRef>
          </c:tx>
          <c:spPr>
            <a:solidFill>
              <a:srgbClr val="00A4FF"/>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Title'!$O$3:$O$26</c:f>
              <c:numCache>
                <c:formatCode>0</c:formatCode>
                <c:ptCount val="24"/>
                <c:pt idx="0">
                  <c:v>0</c:v>
                </c:pt>
                <c:pt idx="1">
                  <c:v>1</c:v>
                </c:pt>
                <c:pt idx="2">
                  <c:v>1</c:v>
                </c:pt>
                <c:pt idx="3">
                  <c:v>7</c:v>
                </c:pt>
                <c:pt idx="4">
                  <c:v>9</c:v>
                </c:pt>
                <c:pt idx="5">
                  <c:v>20</c:v>
                </c:pt>
                <c:pt idx="6">
                  <c:v>368</c:v>
                </c:pt>
                <c:pt idx="7">
                  <c:v>4</c:v>
                </c:pt>
                <c:pt idx="8">
                  <c:v>17</c:v>
                </c:pt>
                <c:pt idx="9">
                  <c:v>586</c:v>
                </c:pt>
                <c:pt idx="10">
                  <c:v>18</c:v>
                </c:pt>
                <c:pt idx="11">
                  <c:v>16</c:v>
                </c:pt>
                <c:pt idx="12">
                  <c:v>711</c:v>
                </c:pt>
                <c:pt idx="13">
                  <c:v>0</c:v>
                </c:pt>
                <c:pt idx="14">
                  <c:v>6</c:v>
                </c:pt>
                <c:pt idx="15">
                  <c:v>5</c:v>
                </c:pt>
                <c:pt idx="16">
                  <c:v>5</c:v>
                </c:pt>
                <c:pt idx="17">
                  <c:v>1</c:v>
                </c:pt>
                <c:pt idx="18">
                  <c:v>0</c:v>
                </c:pt>
                <c:pt idx="19">
                  <c:v>1</c:v>
                </c:pt>
                <c:pt idx="20">
                  <c:v>1</c:v>
                </c:pt>
                <c:pt idx="21">
                  <c:v>1</c:v>
                </c:pt>
                <c:pt idx="22">
                  <c:v>0</c:v>
                </c:pt>
                <c:pt idx="23">
                  <c:v>1</c:v>
                </c:pt>
              </c:numCache>
            </c:numRef>
          </c:val>
          <c:extLst>
            <c:ext xmlns:c16="http://schemas.microsoft.com/office/drawing/2014/chart" uri="{C3380CC4-5D6E-409C-BE32-E72D297353CC}">
              <c16:uniqueId val="{00000000-B32B-7643-9624-D89B87EAB74F}"/>
            </c:ext>
          </c:extLst>
        </c:ser>
        <c:ser>
          <c:idx val="1"/>
          <c:order val="1"/>
          <c:tx>
            <c:strRef>
              <c:f>'Job Title'!$P$2</c:f>
              <c:strCache>
                <c:ptCount val="1"/>
                <c:pt idx="0">
                  <c:v>F</c:v>
                </c:pt>
              </c:strCache>
            </c:strRef>
          </c:tx>
          <c:spPr>
            <a:solidFill>
              <a:srgbClr val="FF00E3"/>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Title'!$P$3:$P$26</c:f>
              <c:numCache>
                <c:formatCode>0</c:formatCode>
                <c:ptCount val="24"/>
                <c:pt idx="0">
                  <c:v>1</c:v>
                </c:pt>
                <c:pt idx="1">
                  <c:v>0</c:v>
                </c:pt>
                <c:pt idx="2">
                  <c:v>0</c:v>
                </c:pt>
                <c:pt idx="3">
                  <c:v>7</c:v>
                </c:pt>
                <c:pt idx="4">
                  <c:v>1</c:v>
                </c:pt>
                <c:pt idx="5">
                  <c:v>19</c:v>
                </c:pt>
                <c:pt idx="6">
                  <c:v>344</c:v>
                </c:pt>
                <c:pt idx="7">
                  <c:v>9</c:v>
                </c:pt>
                <c:pt idx="8">
                  <c:v>17</c:v>
                </c:pt>
                <c:pt idx="9">
                  <c:v>543</c:v>
                </c:pt>
                <c:pt idx="10">
                  <c:v>16</c:v>
                </c:pt>
                <c:pt idx="11">
                  <c:v>18</c:v>
                </c:pt>
                <c:pt idx="12">
                  <c:v>769</c:v>
                </c:pt>
                <c:pt idx="13">
                  <c:v>1</c:v>
                </c:pt>
                <c:pt idx="14">
                  <c:v>5</c:v>
                </c:pt>
                <c:pt idx="15">
                  <c:v>3</c:v>
                </c:pt>
                <c:pt idx="16">
                  <c:v>8</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1-B32B-7643-9624-D89B87EAB74F}"/>
            </c:ext>
          </c:extLst>
        </c:ser>
        <c:dLbls>
          <c:dLblPos val="inEnd"/>
          <c:showLegendKey val="0"/>
          <c:showVal val="1"/>
          <c:showCatName val="0"/>
          <c:showSerName val="0"/>
          <c:showPercent val="0"/>
          <c:showBubbleSize val="0"/>
        </c:dLbls>
        <c:gapWidth val="25"/>
        <c:axId val="1267515184"/>
        <c:axId val="1267516832"/>
      </c:barChart>
      <c:catAx>
        <c:axId val="1267515184"/>
        <c:scaling>
          <c:orientation val="minMax"/>
        </c:scaling>
        <c:delete val="0"/>
        <c:axPos val="l"/>
        <c:numFmt formatCode="General" sourceLinked="1"/>
        <c:majorTickMark val="in"/>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6832"/>
        <c:crosses val="autoZero"/>
        <c:auto val="1"/>
        <c:lblAlgn val="ctr"/>
        <c:lblOffset val="100"/>
        <c:tickMarkSkip val="10"/>
        <c:noMultiLvlLbl val="0"/>
      </c:catAx>
      <c:valAx>
        <c:axId val="126751683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51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chemeClr val="bg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905A-8D0B-594B-8E06-E8F80DEE45F1}"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8BF9ABCC-B70E-CC4A-8B22-3966E5112257}">
      <dgm:prSet phldrT="[Text]"/>
      <dgm:spPr/>
      <dgm:t>
        <a:bodyPr/>
        <a:lstStyle/>
        <a:p>
          <a:r>
            <a:rPr lang="en-US" dirty="0"/>
            <a:t>CEO</a:t>
          </a:r>
        </a:p>
      </dgm:t>
    </dgm:pt>
    <dgm:pt modelId="{6750B0CD-5586-5944-AACE-77E510F2CC05}" type="parTrans" cxnId="{DDDF5F9A-8B70-0F42-9AEE-940E000789D7}">
      <dgm:prSet/>
      <dgm:spPr/>
      <dgm:t>
        <a:bodyPr/>
        <a:lstStyle/>
        <a:p>
          <a:endParaRPr lang="en-US"/>
        </a:p>
      </dgm:t>
    </dgm:pt>
    <dgm:pt modelId="{28D602D6-D1FE-6C41-9764-66FF39F08CB1}" type="sibTrans" cxnId="{DDDF5F9A-8B70-0F42-9AEE-940E000789D7}">
      <dgm:prSet/>
      <dgm:spPr/>
      <dgm:t>
        <a:bodyPr/>
        <a:lstStyle/>
        <a:p>
          <a:endParaRPr lang="en-US"/>
        </a:p>
      </dgm:t>
    </dgm:pt>
    <dgm:pt modelId="{1EEEFB8F-B7FE-BF4F-A93F-3B4005865003}" type="asst">
      <dgm:prSet phldrT="[Text]"/>
      <dgm:spPr/>
      <dgm:t>
        <a:bodyPr/>
        <a:lstStyle/>
        <a:p>
          <a:r>
            <a:rPr lang="en-US" dirty="0"/>
            <a:t>CIO</a:t>
          </a:r>
        </a:p>
      </dgm:t>
    </dgm:pt>
    <dgm:pt modelId="{ABA01A42-C2E9-894F-BCEB-73DBAB131476}" type="parTrans" cxnId="{4E62D331-FB87-794D-A196-4EB0F7965574}">
      <dgm:prSet/>
      <dgm:spPr/>
      <dgm:t>
        <a:bodyPr/>
        <a:lstStyle/>
        <a:p>
          <a:endParaRPr lang="en-US"/>
        </a:p>
      </dgm:t>
    </dgm:pt>
    <dgm:pt modelId="{D8500AD5-8E1D-D44A-A418-E53F98DE0D31}" type="sibTrans" cxnId="{4E62D331-FB87-794D-A196-4EB0F7965574}">
      <dgm:prSet/>
      <dgm:spPr/>
      <dgm:t>
        <a:bodyPr/>
        <a:lstStyle/>
        <a:p>
          <a:endParaRPr lang="en-US"/>
        </a:p>
      </dgm:t>
    </dgm:pt>
    <dgm:pt modelId="{84269705-9926-1243-903F-EF39C5681CFA}">
      <dgm:prSet phldrT="[Text]"/>
      <dgm:spPr/>
      <dgm:t>
        <a:bodyPr/>
        <a:lstStyle/>
        <a:p>
          <a:pPr rtl="0"/>
          <a:r>
            <a:rPr lang="en-US" dirty="0"/>
            <a:t>VP Finance</a:t>
          </a:r>
        </a:p>
      </dgm:t>
    </dgm:pt>
    <dgm:pt modelId="{91DEC88E-5842-A943-B8C1-15D779B148A7}" type="parTrans" cxnId="{D0BC8CE4-9D8D-664C-A4D8-FB5CAF30796A}">
      <dgm:prSet/>
      <dgm:spPr/>
      <dgm:t>
        <a:bodyPr/>
        <a:lstStyle/>
        <a:p>
          <a:endParaRPr lang="en-US"/>
        </a:p>
      </dgm:t>
    </dgm:pt>
    <dgm:pt modelId="{8FFE1FD6-FEBC-A34A-8733-A04BC941BDCE}" type="sibTrans" cxnId="{D0BC8CE4-9D8D-664C-A4D8-FB5CAF30796A}">
      <dgm:prSet/>
      <dgm:spPr/>
      <dgm:t>
        <a:bodyPr/>
        <a:lstStyle/>
        <a:p>
          <a:endParaRPr lang="en-US"/>
        </a:p>
      </dgm:t>
    </dgm:pt>
    <dgm:pt modelId="{B6EBF4BF-F812-E243-B52E-842FEA26D63C}">
      <dgm:prSet phldrT="[Text]"/>
      <dgm:spPr/>
      <dgm:t>
        <a:bodyPr/>
        <a:lstStyle/>
        <a:p>
          <a:r>
            <a:rPr lang="en-US" b="0" i="0" u="none" dirty="0"/>
            <a:t>VP Human Resources</a:t>
          </a:r>
          <a:endParaRPr lang="en-US" dirty="0"/>
        </a:p>
      </dgm:t>
    </dgm:pt>
    <dgm:pt modelId="{AD98B1E0-2760-E345-8C16-A49A6156BF04}" type="parTrans" cxnId="{F5077096-32A2-3B4B-B933-6A91A121A677}">
      <dgm:prSet/>
      <dgm:spPr/>
      <dgm:t>
        <a:bodyPr/>
        <a:lstStyle/>
        <a:p>
          <a:endParaRPr lang="en-US"/>
        </a:p>
      </dgm:t>
    </dgm:pt>
    <dgm:pt modelId="{16C04601-DE1D-6D4D-A7F6-64DE231FB693}" type="sibTrans" cxnId="{F5077096-32A2-3B4B-B933-6A91A121A677}">
      <dgm:prSet/>
      <dgm:spPr/>
      <dgm:t>
        <a:bodyPr/>
        <a:lstStyle/>
        <a:p>
          <a:endParaRPr lang="en-US"/>
        </a:p>
      </dgm:t>
    </dgm:pt>
    <dgm:pt modelId="{12ACE07B-1499-9344-8D8C-C1F2747F62E3}">
      <dgm:prSet phldrT="[Text]"/>
      <dgm:spPr/>
      <dgm:t>
        <a:bodyPr/>
        <a:lstStyle/>
        <a:p>
          <a:r>
            <a:rPr lang="en-US" b="0" i="0" u="none" dirty="0"/>
            <a:t>VP Stores</a:t>
          </a:r>
          <a:endParaRPr lang="en-US" dirty="0"/>
        </a:p>
      </dgm:t>
    </dgm:pt>
    <dgm:pt modelId="{5A6DFFDA-B624-4447-A96E-9958F766D0A5}" type="parTrans" cxnId="{87AF86F2-2FB1-DE4E-86F2-C8A35F3D3233}">
      <dgm:prSet/>
      <dgm:spPr/>
      <dgm:t>
        <a:bodyPr/>
        <a:lstStyle/>
        <a:p>
          <a:endParaRPr lang="en-US"/>
        </a:p>
      </dgm:t>
    </dgm:pt>
    <dgm:pt modelId="{3D934FCA-90A9-5F47-8052-EB62D5FA23E6}" type="sibTrans" cxnId="{87AF86F2-2FB1-DE4E-86F2-C8A35F3D3233}">
      <dgm:prSet/>
      <dgm:spPr/>
      <dgm:t>
        <a:bodyPr/>
        <a:lstStyle/>
        <a:p>
          <a:endParaRPr lang="en-US"/>
        </a:p>
      </dgm:t>
    </dgm:pt>
    <dgm:pt modelId="{F509520C-0D8B-B842-A3FF-1D5DE79BAEF6}">
      <dgm:prSet phldrT="[Text]"/>
      <dgm:spPr/>
      <dgm:t>
        <a:bodyPr/>
        <a:lstStyle/>
        <a:p>
          <a:r>
            <a:rPr lang="en-US" b="0" i="0" u="none" dirty="0"/>
            <a:t>Exec Assistant, Finance</a:t>
          </a:r>
          <a:endParaRPr lang="en-US" dirty="0"/>
        </a:p>
      </dgm:t>
    </dgm:pt>
    <dgm:pt modelId="{DB770A37-CBB2-0F48-9C4B-7792865975E0}" type="parTrans" cxnId="{228977B5-D4BE-0049-A5CA-C94991B2C7C0}">
      <dgm:prSet/>
      <dgm:spPr/>
      <dgm:t>
        <a:bodyPr/>
        <a:lstStyle/>
        <a:p>
          <a:endParaRPr lang="en-US"/>
        </a:p>
      </dgm:t>
    </dgm:pt>
    <dgm:pt modelId="{8F47B627-E035-C143-830A-5BE031F5E08D}" type="sibTrans" cxnId="{228977B5-D4BE-0049-A5CA-C94991B2C7C0}">
      <dgm:prSet/>
      <dgm:spPr/>
      <dgm:t>
        <a:bodyPr/>
        <a:lstStyle/>
        <a:p>
          <a:endParaRPr lang="en-US"/>
        </a:p>
      </dgm:t>
    </dgm:pt>
    <dgm:pt modelId="{1A11F91D-C82E-7149-844E-DED099C9557F}">
      <dgm:prSet phldrT="[Text]"/>
      <dgm:spPr/>
      <dgm:t>
        <a:bodyPr/>
        <a:lstStyle/>
        <a:p>
          <a:r>
            <a:rPr lang="en-US" b="0" i="0" u="none" dirty="0"/>
            <a:t>Exec Assistant, Human Resources</a:t>
          </a:r>
          <a:endParaRPr lang="en-US" dirty="0"/>
        </a:p>
      </dgm:t>
    </dgm:pt>
    <dgm:pt modelId="{156CB5D4-1706-1444-AF45-6AA3D445051E}" type="parTrans" cxnId="{26BA1517-D252-A944-9BD6-A8E4F02B72CA}">
      <dgm:prSet/>
      <dgm:spPr/>
      <dgm:t>
        <a:bodyPr/>
        <a:lstStyle/>
        <a:p>
          <a:endParaRPr lang="en-US"/>
        </a:p>
      </dgm:t>
    </dgm:pt>
    <dgm:pt modelId="{FCE249C7-957F-E941-BBD8-F5428A87D518}" type="sibTrans" cxnId="{26BA1517-D252-A944-9BD6-A8E4F02B72CA}">
      <dgm:prSet/>
      <dgm:spPr/>
      <dgm:t>
        <a:bodyPr/>
        <a:lstStyle/>
        <a:p>
          <a:endParaRPr lang="en-US"/>
        </a:p>
      </dgm:t>
    </dgm:pt>
    <dgm:pt modelId="{3B0E1E70-F123-3D42-BE39-62986E8A8944}">
      <dgm:prSet phldrT="[Text]"/>
      <dgm:spPr/>
      <dgm:t>
        <a:bodyPr/>
        <a:lstStyle/>
        <a:p>
          <a:r>
            <a:rPr lang="en-US" b="0" i="0" u="none" dirty="0"/>
            <a:t>Exec Assistant, VP Stores</a:t>
          </a:r>
          <a:endParaRPr lang="en-US" dirty="0"/>
        </a:p>
      </dgm:t>
    </dgm:pt>
    <dgm:pt modelId="{F89F2AF1-A82E-1A40-8E0E-739DF6C36887}" type="parTrans" cxnId="{DEBE1975-7DA8-794A-84B5-0786ADFF1391}">
      <dgm:prSet/>
      <dgm:spPr/>
      <dgm:t>
        <a:bodyPr/>
        <a:lstStyle/>
        <a:p>
          <a:endParaRPr lang="en-US"/>
        </a:p>
      </dgm:t>
    </dgm:pt>
    <dgm:pt modelId="{334B63EE-7FBD-B74F-9262-859931B86BD1}" type="sibTrans" cxnId="{DEBE1975-7DA8-794A-84B5-0786ADFF1391}">
      <dgm:prSet/>
      <dgm:spPr/>
      <dgm:t>
        <a:bodyPr/>
        <a:lstStyle/>
        <a:p>
          <a:endParaRPr lang="en-US"/>
        </a:p>
      </dgm:t>
    </dgm:pt>
    <dgm:pt modelId="{D5409CCD-EC16-2941-805C-FD3DC9BE523B}">
      <dgm:prSet phldrT="[Text]"/>
      <dgm:spPr/>
      <dgm:t>
        <a:bodyPr/>
        <a:lstStyle/>
        <a:p>
          <a:r>
            <a:rPr lang="en-US" b="0" i="0" u="none" dirty="0"/>
            <a:t>Director, Audit</a:t>
          </a:r>
          <a:endParaRPr lang="en-US" dirty="0"/>
        </a:p>
      </dgm:t>
    </dgm:pt>
    <dgm:pt modelId="{0E18DE70-1C30-9A48-ACB6-D91C47F54D64}" type="parTrans" cxnId="{AE7E7562-EBAE-AE40-99AF-483BD9249DD3}">
      <dgm:prSet/>
      <dgm:spPr/>
      <dgm:t>
        <a:bodyPr/>
        <a:lstStyle/>
        <a:p>
          <a:endParaRPr lang="en-US"/>
        </a:p>
      </dgm:t>
    </dgm:pt>
    <dgm:pt modelId="{99AE2F1D-225C-6749-AF3F-064D716F392F}" type="sibTrans" cxnId="{AE7E7562-EBAE-AE40-99AF-483BD9249DD3}">
      <dgm:prSet/>
      <dgm:spPr/>
      <dgm:t>
        <a:bodyPr/>
        <a:lstStyle/>
        <a:p>
          <a:endParaRPr lang="en-US"/>
        </a:p>
      </dgm:t>
    </dgm:pt>
    <dgm:pt modelId="{7813E17C-F54E-A042-8C34-5687D57A41FB}">
      <dgm:prSet/>
      <dgm:spPr/>
      <dgm:t>
        <a:bodyPr/>
        <a:lstStyle/>
        <a:p>
          <a:r>
            <a:rPr lang="en-US" b="0" i="0" u="none" dirty="0"/>
            <a:t>Director, Investments</a:t>
          </a:r>
          <a:endParaRPr lang="en-US" dirty="0"/>
        </a:p>
      </dgm:t>
    </dgm:pt>
    <dgm:pt modelId="{74448739-5112-6B4F-B5B5-3AB7C5E78B64}" type="parTrans" cxnId="{45244AAE-98A6-D544-99C7-C0C1F581B310}">
      <dgm:prSet/>
      <dgm:spPr/>
      <dgm:t>
        <a:bodyPr/>
        <a:lstStyle/>
        <a:p>
          <a:endParaRPr lang="en-US"/>
        </a:p>
      </dgm:t>
    </dgm:pt>
    <dgm:pt modelId="{F018EE67-EDC2-CE4C-8299-0B0645597416}" type="sibTrans" cxnId="{45244AAE-98A6-D544-99C7-C0C1F581B310}">
      <dgm:prSet/>
      <dgm:spPr/>
      <dgm:t>
        <a:bodyPr/>
        <a:lstStyle/>
        <a:p>
          <a:endParaRPr lang="en-US"/>
        </a:p>
      </dgm:t>
    </dgm:pt>
    <dgm:pt modelId="{15E83063-1036-4F42-8FB4-ECCCD34DB68D}">
      <dgm:prSet/>
      <dgm:spPr/>
      <dgm:t>
        <a:bodyPr/>
        <a:lstStyle/>
        <a:p>
          <a:r>
            <a:rPr lang="en-US" b="0" i="0" u="none" dirty="0"/>
            <a:t>Director, Accounting</a:t>
          </a:r>
          <a:endParaRPr lang="en-US" dirty="0"/>
        </a:p>
      </dgm:t>
    </dgm:pt>
    <dgm:pt modelId="{0F980582-FF25-4048-AB48-716EA3E07BEF}" type="parTrans" cxnId="{D63E072E-A268-2343-91F3-EB174B465048}">
      <dgm:prSet/>
      <dgm:spPr/>
      <dgm:t>
        <a:bodyPr/>
        <a:lstStyle/>
        <a:p>
          <a:endParaRPr lang="en-US"/>
        </a:p>
      </dgm:t>
    </dgm:pt>
    <dgm:pt modelId="{CA2F52CB-A677-B842-96A8-088CFE5ABC97}" type="sibTrans" cxnId="{D63E072E-A268-2343-91F3-EB174B465048}">
      <dgm:prSet/>
      <dgm:spPr/>
      <dgm:t>
        <a:bodyPr/>
        <a:lstStyle/>
        <a:p>
          <a:endParaRPr lang="en-US"/>
        </a:p>
      </dgm:t>
    </dgm:pt>
    <dgm:pt modelId="{96192BE0-97CA-9141-9D3C-E0D7DC8131B2}">
      <dgm:prSet/>
      <dgm:spPr/>
      <dgm:t>
        <a:bodyPr/>
        <a:lstStyle/>
        <a:p>
          <a:r>
            <a:rPr lang="en-US" b="0" i="0" u="none" dirty="0"/>
            <a:t>Director, Accounts Payable</a:t>
          </a:r>
          <a:endParaRPr lang="en-US" dirty="0"/>
        </a:p>
      </dgm:t>
    </dgm:pt>
    <dgm:pt modelId="{D0AC2579-8136-AA42-ACD3-C30FD1B81319}" type="parTrans" cxnId="{EC41D8C9-3B70-6E49-AEF3-F04F46ABAA77}">
      <dgm:prSet/>
      <dgm:spPr/>
      <dgm:t>
        <a:bodyPr/>
        <a:lstStyle/>
        <a:p>
          <a:endParaRPr lang="en-US"/>
        </a:p>
      </dgm:t>
    </dgm:pt>
    <dgm:pt modelId="{CECF8ED1-DED0-F940-B399-684BEB870835}" type="sibTrans" cxnId="{EC41D8C9-3B70-6E49-AEF3-F04F46ABAA77}">
      <dgm:prSet/>
      <dgm:spPr/>
      <dgm:t>
        <a:bodyPr/>
        <a:lstStyle/>
        <a:p>
          <a:endParaRPr lang="en-US"/>
        </a:p>
      </dgm:t>
    </dgm:pt>
    <dgm:pt modelId="{FEA8BCD7-8E38-AE44-8DD6-A55B90EED02C}">
      <dgm:prSet/>
      <dgm:spPr/>
      <dgm:t>
        <a:bodyPr/>
        <a:lstStyle/>
        <a:p>
          <a:r>
            <a:rPr lang="en-US" b="0" i="0" u="none" dirty="0"/>
            <a:t>Director, Accounts Receivable</a:t>
          </a:r>
          <a:endParaRPr lang="en-US" dirty="0"/>
        </a:p>
      </dgm:t>
    </dgm:pt>
    <dgm:pt modelId="{68602DDD-D9E0-864F-8A24-8F7E72F58685}" type="parTrans" cxnId="{90681897-49DC-0544-81F5-53FA6D8F8091}">
      <dgm:prSet/>
      <dgm:spPr/>
      <dgm:t>
        <a:bodyPr/>
        <a:lstStyle/>
        <a:p>
          <a:endParaRPr lang="en-US"/>
        </a:p>
      </dgm:t>
    </dgm:pt>
    <dgm:pt modelId="{B67C22A4-1700-E24C-A51D-69D35EF7E621}" type="sibTrans" cxnId="{90681897-49DC-0544-81F5-53FA6D8F8091}">
      <dgm:prSet/>
      <dgm:spPr/>
      <dgm:t>
        <a:bodyPr/>
        <a:lstStyle/>
        <a:p>
          <a:endParaRPr lang="en-US"/>
        </a:p>
      </dgm:t>
    </dgm:pt>
    <dgm:pt modelId="{83878372-CF4F-454F-9C33-78A28325BFCF}">
      <dgm:prSet phldrT="[Text]"/>
      <dgm:spPr/>
      <dgm:t>
        <a:bodyPr/>
        <a:lstStyle/>
        <a:p>
          <a:r>
            <a:rPr lang="en-US" b="0" i="0" u="none" dirty="0"/>
            <a:t>Director, Training</a:t>
          </a:r>
          <a:endParaRPr lang="en-US" dirty="0"/>
        </a:p>
      </dgm:t>
    </dgm:pt>
    <dgm:pt modelId="{B8B4CD0A-B897-7B46-97BE-96ACA6FC183A}" type="parTrans" cxnId="{D3DEF56F-1436-B84D-BF52-163DDBF08B3C}">
      <dgm:prSet/>
      <dgm:spPr/>
      <dgm:t>
        <a:bodyPr/>
        <a:lstStyle/>
        <a:p>
          <a:endParaRPr lang="en-US"/>
        </a:p>
      </dgm:t>
    </dgm:pt>
    <dgm:pt modelId="{BDF1E312-F53C-924C-8DA0-305EB666F0BA}" type="sibTrans" cxnId="{D3DEF56F-1436-B84D-BF52-163DDBF08B3C}">
      <dgm:prSet/>
      <dgm:spPr/>
      <dgm:t>
        <a:bodyPr/>
        <a:lstStyle/>
        <a:p>
          <a:endParaRPr lang="en-US"/>
        </a:p>
      </dgm:t>
    </dgm:pt>
    <dgm:pt modelId="{1F3FCCB1-2515-1944-8D62-D8DCF8E26644}">
      <dgm:prSet/>
      <dgm:spPr/>
      <dgm:t>
        <a:bodyPr/>
        <a:lstStyle/>
        <a:p>
          <a:r>
            <a:rPr lang="en-US" b="0" i="0" u="none" dirty="0"/>
            <a:t>Director, Compensation</a:t>
          </a:r>
          <a:endParaRPr lang="en-US" dirty="0"/>
        </a:p>
      </dgm:t>
    </dgm:pt>
    <dgm:pt modelId="{94AF2D32-EA9C-344A-BE7D-C2E8BADBE960}" type="parTrans" cxnId="{AB84D10D-43C0-494B-8933-2C77FBEE73A8}">
      <dgm:prSet/>
      <dgm:spPr/>
      <dgm:t>
        <a:bodyPr/>
        <a:lstStyle/>
        <a:p>
          <a:endParaRPr lang="en-US"/>
        </a:p>
      </dgm:t>
    </dgm:pt>
    <dgm:pt modelId="{33D6A54A-24A0-9749-AAF9-B55D74FF3279}" type="sibTrans" cxnId="{AB84D10D-43C0-494B-8933-2C77FBEE73A8}">
      <dgm:prSet/>
      <dgm:spPr/>
      <dgm:t>
        <a:bodyPr/>
        <a:lstStyle/>
        <a:p>
          <a:endParaRPr lang="en-US"/>
        </a:p>
      </dgm:t>
    </dgm:pt>
    <dgm:pt modelId="{7B930875-83A3-C24A-95F1-C320D3B8D12C}">
      <dgm:prSet/>
      <dgm:spPr/>
      <dgm:t>
        <a:bodyPr/>
        <a:lstStyle/>
        <a:p>
          <a:r>
            <a:rPr lang="en-US" b="0" i="0" u="none" dirty="0"/>
            <a:t>Director, Labor Relations</a:t>
          </a:r>
          <a:endParaRPr lang="en-US" dirty="0"/>
        </a:p>
      </dgm:t>
    </dgm:pt>
    <dgm:pt modelId="{5277B02A-6281-9147-A468-728239D60D05}" type="parTrans" cxnId="{AB611FE3-4BAD-7A4E-9CB9-7C9B9A2E2A59}">
      <dgm:prSet/>
      <dgm:spPr/>
      <dgm:t>
        <a:bodyPr/>
        <a:lstStyle/>
        <a:p>
          <a:endParaRPr lang="en-US"/>
        </a:p>
      </dgm:t>
    </dgm:pt>
    <dgm:pt modelId="{7EE30A6A-FCDC-514C-816D-63E13C8A9527}" type="sibTrans" cxnId="{AB611FE3-4BAD-7A4E-9CB9-7C9B9A2E2A59}">
      <dgm:prSet/>
      <dgm:spPr/>
      <dgm:t>
        <a:bodyPr/>
        <a:lstStyle/>
        <a:p>
          <a:endParaRPr lang="en-US"/>
        </a:p>
      </dgm:t>
    </dgm:pt>
    <dgm:pt modelId="{802A7106-678F-6B42-820A-7DCC6E1F7DC4}">
      <dgm:prSet/>
      <dgm:spPr/>
      <dgm:t>
        <a:bodyPr/>
        <a:lstStyle/>
        <a:p>
          <a:r>
            <a:rPr lang="en-US" b="0" i="0" u="none" dirty="0"/>
            <a:t>Director, Recruitment</a:t>
          </a:r>
          <a:endParaRPr lang="en-US" dirty="0"/>
        </a:p>
      </dgm:t>
    </dgm:pt>
    <dgm:pt modelId="{A1EA0B26-9210-464C-8EB4-3636DFE51B6C}" type="parTrans" cxnId="{CB83BD08-F7B2-A24C-9D36-D7ADCDA42150}">
      <dgm:prSet/>
      <dgm:spPr/>
      <dgm:t>
        <a:bodyPr/>
        <a:lstStyle/>
        <a:p>
          <a:endParaRPr lang="en-US"/>
        </a:p>
      </dgm:t>
    </dgm:pt>
    <dgm:pt modelId="{DAC9FB65-1AF5-9748-9654-50167C71BCE6}" type="sibTrans" cxnId="{CB83BD08-F7B2-A24C-9D36-D7ADCDA42150}">
      <dgm:prSet/>
      <dgm:spPr/>
      <dgm:t>
        <a:bodyPr/>
        <a:lstStyle/>
        <a:p>
          <a:endParaRPr lang="en-US"/>
        </a:p>
      </dgm:t>
    </dgm:pt>
    <dgm:pt modelId="{C9BEF67B-6591-984E-B1D3-E07CC703B7DC}">
      <dgm:prSet/>
      <dgm:spPr/>
      <dgm:t>
        <a:bodyPr/>
        <a:lstStyle/>
        <a:p>
          <a:r>
            <a:rPr lang="en-US" b="0" i="0" u="none" dirty="0"/>
            <a:t>Director, Employee Records`</a:t>
          </a:r>
          <a:endParaRPr lang="en-US" dirty="0"/>
        </a:p>
      </dgm:t>
    </dgm:pt>
    <dgm:pt modelId="{0B9AEACE-50A2-3A4E-8481-C415C54D3272}" type="parTrans" cxnId="{D37C1880-1AFA-FE4C-9AB0-3916D98F0C68}">
      <dgm:prSet/>
      <dgm:spPr/>
      <dgm:t>
        <a:bodyPr/>
        <a:lstStyle/>
        <a:p>
          <a:endParaRPr lang="en-US"/>
        </a:p>
      </dgm:t>
    </dgm:pt>
    <dgm:pt modelId="{9BDD7FB4-2F86-4A4F-85F1-7B8D48BB10C4}" type="sibTrans" cxnId="{D37C1880-1AFA-FE4C-9AB0-3916D98F0C68}">
      <dgm:prSet/>
      <dgm:spPr/>
      <dgm:t>
        <a:bodyPr/>
        <a:lstStyle/>
        <a:p>
          <a:endParaRPr lang="en-US"/>
        </a:p>
      </dgm:t>
    </dgm:pt>
    <dgm:pt modelId="{1DD576B8-475E-7547-AF4A-35904A003036}">
      <dgm:prSet/>
      <dgm:spPr/>
      <dgm:t>
        <a:bodyPr/>
        <a:lstStyle/>
        <a:p>
          <a:r>
            <a:rPr lang="en-US" b="0" i="0" u="none" dirty="0"/>
            <a:t>Director, HR Technology</a:t>
          </a:r>
          <a:endParaRPr lang="en-US" dirty="0"/>
        </a:p>
      </dgm:t>
    </dgm:pt>
    <dgm:pt modelId="{B704C79E-E17D-B649-BE1D-D907CE0987A7}" type="parTrans" cxnId="{F7B17222-D2DB-E74B-8DD4-24D53517704C}">
      <dgm:prSet/>
      <dgm:spPr/>
      <dgm:t>
        <a:bodyPr/>
        <a:lstStyle/>
        <a:p>
          <a:endParaRPr lang="en-US"/>
        </a:p>
      </dgm:t>
    </dgm:pt>
    <dgm:pt modelId="{CA223A14-E9AA-BB43-8E13-42053E9FB5A3}" type="sibTrans" cxnId="{F7B17222-D2DB-E74B-8DD4-24D53517704C}">
      <dgm:prSet/>
      <dgm:spPr/>
      <dgm:t>
        <a:bodyPr/>
        <a:lstStyle/>
        <a:p>
          <a:endParaRPr lang="en-US"/>
        </a:p>
      </dgm:t>
    </dgm:pt>
    <dgm:pt modelId="{F2166695-3B3D-AE40-8A76-840A7C6D5A6F}">
      <dgm:prSet phldrT="[Text]"/>
      <dgm:spPr/>
      <dgm:t>
        <a:bodyPr/>
        <a:lstStyle/>
        <a:p>
          <a:r>
            <a:rPr lang="en-US" b="0" i="0" u="none" dirty="0"/>
            <a:t>Store Manager</a:t>
          </a:r>
          <a:endParaRPr lang="en-US" dirty="0"/>
        </a:p>
      </dgm:t>
    </dgm:pt>
    <dgm:pt modelId="{1E648E43-D637-2748-BEC9-192F0D6B9B17}" type="parTrans" cxnId="{0DFB4429-311E-524A-9C99-314976FA34A0}">
      <dgm:prSet/>
      <dgm:spPr/>
      <dgm:t>
        <a:bodyPr/>
        <a:lstStyle/>
        <a:p>
          <a:endParaRPr lang="en-US"/>
        </a:p>
      </dgm:t>
    </dgm:pt>
    <dgm:pt modelId="{EC2C4F0F-4F23-4044-B6E7-E6F7CC2CA64C}" type="sibTrans" cxnId="{0DFB4429-311E-524A-9C99-314976FA34A0}">
      <dgm:prSet/>
      <dgm:spPr/>
      <dgm:t>
        <a:bodyPr/>
        <a:lstStyle/>
        <a:p>
          <a:endParaRPr lang="en-US"/>
        </a:p>
      </dgm:t>
    </dgm:pt>
    <dgm:pt modelId="{B8DDE29E-54F8-114B-A7F3-BEB4CAC5F826}">
      <dgm:prSet/>
      <dgm:spPr/>
      <dgm:t>
        <a:bodyPr/>
        <a:lstStyle/>
        <a:p>
          <a:r>
            <a:rPr lang="en-US" b="0" i="0" u="none" dirty="0"/>
            <a:t>Customer Service Manager</a:t>
          </a:r>
          <a:endParaRPr lang="en-US" dirty="0"/>
        </a:p>
      </dgm:t>
    </dgm:pt>
    <dgm:pt modelId="{B04A76D1-ECB9-8B48-9828-E4B652A24462}" type="parTrans" cxnId="{118F384E-9379-F740-B732-1C6E5B284665}">
      <dgm:prSet/>
      <dgm:spPr/>
      <dgm:t>
        <a:bodyPr/>
        <a:lstStyle/>
        <a:p>
          <a:endParaRPr lang="en-US"/>
        </a:p>
      </dgm:t>
    </dgm:pt>
    <dgm:pt modelId="{32B0BA28-A391-3844-A9C2-E43D16A162E6}" type="sibTrans" cxnId="{118F384E-9379-F740-B732-1C6E5B284665}">
      <dgm:prSet/>
      <dgm:spPr/>
      <dgm:t>
        <a:bodyPr/>
        <a:lstStyle/>
        <a:p>
          <a:endParaRPr lang="en-US"/>
        </a:p>
      </dgm:t>
    </dgm:pt>
    <dgm:pt modelId="{1C3A2466-56C9-CC41-BA0A-63FD47B92619}">
      <dgm:prSet/>
      <dgm:spPr/>
      <dgm:t>
        <a:bodyPr/>
        <a:lstStyle/>
        <a:p>
          <a:r>
            <a:rPr lang="en-US" b="0" i="0" u="none" dirty="0"/>
            <a:t>Produce Manager</a:t>
          </a:r>
          <a:endParaRPr lang="en-US" dirty="0"/>
        </a:p>
      </dgm:t>
    </dgm:pt>
    <dgm:pt modelId="{283777E9-A4F1-1441-A74E-D40D7D718F8E}" type="parTrans" cxnId="{558014E6-FAFF-8F43-B8B5-CEA8952D7E83}">
      <dgm:prSet/>
      <dgm:spPr/>
      <dgm:t>
        <a:bodyPr/>
        <a:lstStyle/>
        <a:p>
          <a:endParaRPr lang="en-US"/>
        </a:p>
      </dgm:t>
    </dgm:pt>
    <dgm:pt modelId="{76C9C445-B661-DC44-A1AE-C1A9CD5365B1}" type="sibTrans" cxnId="{558014E6-FAFF-8F43-B8B5-CEA8952D7E83}">
      <dgm:prSet/>
      <dgm:spPr/>
      <dgm:t>
        <a:bodyPr/>
        <a:lstStyle/>
        <a:p>
          <a:endParaRPr lang="en-US"/>
        </a:p>
      </dgm:t>
    </dgm:pt>
    <dgm:pt modelId="{843356FE-4B44-1B4E-A3C5-F6B3EB1FD2EE}">
      <dgm:prSet/>
      <dgm:spPr/>
      <dgm:t>
        <a:bodyPr/>
        <a:lstStyle/>
        <a:p>
          <a:r>
            <a:rPr lang="en-US" b="0" i="0" u="none" dirty="0"/>
            <a:t>Processed Foods Manager</a:t>
          </a:r>
          <a:endParaRPr lang="en-US" dirty="0"/>
        </a:p>
      </dgm:t>
    </dgm:pt>
    <dgm:pt modelId="{40D2AFCC-19F8-9449-917D-1907F366A9B5}" type="parTrans" cxnId="{0476C034-AE17-5747-BF4C-6D88981C2AD1}">
      <dgm:prSet/>
      <dgm:spPr/>
      <dgm:t>
        <a:bodyPr/>
        <a:lstStyle/>
        <a:p>
          <a:endParaRPr lang="en-US"/>
        </a:p>
      </dgm:t>
    </dgm:pt>
    <dgm:pt modelId="{F576DCDB-1272-E645-A8F9-B3822DBB8C02}" type="sibTrans" cxnId="{0476C034-AE17-5747-BF4C-6D88981C2AD1}">
      <dgm:prSet/>
      <dgm:spPr/>
      <dgm:t>
        <a:bodyPr/>
        <a:lstStyle/>
        <a:p>
          <a:endParaRPr lang="en-US"/>
        </a:p>
      </dgm:t>
    </dgm:pt>
    <dgm:pt modelId="{B47594D8-8C55-4144-A4DA-9D0B86DF5C18}">
      <dgm:prSet/>
      <dgm:spPr/>
      <dgm:t>
        <a:bodyPr/>
        <a:lstStyle/>
        <a:p>
          <a:r>
            <a:rPr lang="en-US" b="0" i="0" u="none" dirty="0"/>
            <a:t>Dairy Manager</a:t>
          </a:r>
          <a:endParaRPr lang="en-US" dirty="0"/>
        </a:p>
      </dgm:t>
    </dgm:pt>
    <dgm:pt modelId="{BCEE141C-95C2-7A4F-80AA-5DBFA85EC289}" type="parTrans" cxnId="{775AEA91-2175-F846-B8D4-0B2B07519DC5}">
      <dgm:prSet/>
      <dgm:spPr/>
      <dgm:t>
        <a:bodyPr/>
        <a:lstStyle/>
        <a:p>
          <a:endParaRPr lang="en-US"/>
        </a:p>
      </dgm:t>
    </dgm:pt>
    <dgm:pt modelId="{100C9A0D-E7D8-AA48-9945-B12F0867A7ED}" type="sibTrans" cxnId="{775AEA91-2175-F846-B8D4-0B2B07519DC5}">
      <dgm:prSet/>
      <dgm:spPr/>
      <dgm:t>
        <a:bodyPr/>
        <a:lstStyle/>
        <a:p>
          <a:endParaRPr lang="en-US"/>
        </a:p>
      </dgm:t>
    </dgm:pt>
    <dgm:pt modelId="{32D82B9F-FE19-1743-8BE2-3B4F581838B0}">
      <dgm:prSet/>
      <dgm:spPr/>
      <dgm:t>
        <a:bodyPr/>
        <a:lstStyle/>
        <a:p>
          <a:r>
            <a:rPr lang="en-US" b="0" i="0" u="none" dirty="0"/>
            <a:t>Meats Manager</a:t>
          </a:r>
          <a:endParaRPr lang="en-US" dirty="0"/>
        </a:p>
      </dgm:t>
    </dgm:pt>
    <dgm:pt modelId="{88828E4A-AD92-F042-8217-F8143296DB96}" type="parTrans" cxnId="{483EEBE4-E122-2541-8938-3A2F3446151F}">
      <dgm:prSet/>
      <dgm:spPr/>
      <dgm:t>
        <a:bodyPr/>
        <a:lstStyle/>
        <a:p>
          <a:endParaRPr lang="en-US"/>
        </a:p>
      </dgm:t>
    </dgm:pt>
    <dgm:pt modelId="{B52E50DD-EF09-E44A-B68E-50726BFA0230}" type="sibTrans" cxnId="{483EEBE4-E122-2541-8938-3A2F3446151F}">
      <dgm:prSet/>
      <dgm:spPr/>
      <dgm:t>
        <a:bodyPr/>
        <a:lstStyle/>
        <a:p>
          <a:endParaRPr lang="en-US"/>
        </a:p>
      </dgm:t>
    </dgm:pt>
    <dgm:pt modelId="{8647E3F9-2CD9-4F4D-B7E1-B0C57AD35855}">
      <dgm:prSet/>
      <dgm:spPr/>
      <dgm:t>
        <a:bodyPr/>
        <a:lstStyle/>
        <a:p>
          <a:r>
            <a:rPr lang="en-US" b="0" i="0" u="none" dirty="0"/>
            <a:t>Bakery Manager</a:t>
          </a:r>
          <a:endParaRPr lang="en-US" dirty="0"/>
        </a:p>
      </dgm:t>
    </dgm:pt>
    <dgm:pt modelId="{A3ADF69C-5B3C-5348-B7F2-1C8B2E9E55A8}" type="parTrans" cxnId="{437E626B-94D7-0D43-995B-13BDAE9230BE}">
      <dgm:prSet/>
      <dgm:spPr/>
      <dgm:t>
        <a:bodyPr/>
        <a:lstStyle/>
        <a:p>
          <a:endParaRPr lang="en-US"/>
        </a:p>
      </dgm:t>
    </dgm:pt>
    <dgm:pt modelId="{B15D3964-2357-4444-BBF1-6A38DDC2AD98}" type="sibTrans" cxnId="{437E626B-94D7-0D43-995B-13BDAE9230BE}">
      <dgm:prSet/>
      <dgm:spPr/>
      <dgm:t>
        <a:bodyPr/>
        <a:lstStyle/>
        <a:p>
          <a:endParaRPr lang="en-US"/>
        </a:p>
      </dgm:t>
    </dgm:pt>
    <dgm:pt modelId="{A759C143-868D-8F40-AC0E-3A566A00B5AB}" type="asst">
      <dgm:prSet phldrT="[Text]"/>
      <dgm:spPr/>
      <dgm:t>
        <a:bodyPr/>
        <a:lstStyle/>
        <a:p>
          <a:r>
            <a:rPr lang="en-US" b="0" i="0" u="none" dirty="0"/>
            <a:t>Systems Analyst</a:t>
          </a:r>
          <a:endParaRPr lang="en-US" dirty="0"/>
        </a:p>
      </dgm:t>
    </dgm:pt>
    <dgm:pt modelId="{77659BCF-4533-094D-B7B1-768769F7BBF3}" type="parTrans" cxnId="{4E1F9741-D0CD-C943-971E-40B08E1B681B}">
      <dgm:prSet/>
      <dgm:spPr/>
      <dgm:t>
        <a:bodyPr/>
        <a:lstStyle/>
        <a:p>
          <a:endParaRPr lang="en-US"/>
        </a:p>
      </dgm:t>
    </dgm:pt>
    <dgm:pt modelId="{4619E8AB-92B6-254A-8D96-B6E13A2C9166}" type="sibTrans" cxnId="{4E1F9741-D0CD-C943-971E-40B08E1B681B}">
      <dgm:prSet/>
      <dgm:spPr/>
      <dgm:t>
        <a:bodyPr/>
        <a:lstStyle/>
        <a:p>
          <a:endParaRPr lang="en-US"/>
        </a:p>
      </dgm:t>
    </dgm:pt>
    <dgm:pt modelId="{08F8D991-01E7-5745-8807-266DA7617670}">
      <dgm:prSet/>
      <dgm:spPr/>
      <dgm:t>
        <a:bodyPr/>
        <a:lstStyle/>
        <a:p>
          <a:r>
            <a:rPr lang="en-US" b="0" i="0" u="none" dirty="0"/>
            <a:t>Cashier</a:t>
          </a:r>
          <a:endParaRPr lang="en-US" dirty="0"/>
        </a:p>
      </dgm:t>
    </dgm:pt>
    <dgm:pt modelId="{4282E3B5-35B1-0649-8AA2-8E3CB962FAF6}" type="parTrans" cxnId="{803F02FA-9A9D-A546-9E19-17B9479B6F32}">
      <dgm:prSet/>
      <dgm:spPr/>
      <dgm:t>
        <a:bodyPr/>
        <a:lstStyle/>
        <a:p>
          <a:endParaRPr lang="en-US"/>
        </a:p>
      </dgm:t>
    </dgm:pt>
    <dgm:pt modelId="{968B96A3-3F1B-4249-B101-EC4F02C19636}" type="sibTrans" cxnId="{803F02FA-9A9D-A546-9E19-17B9479B6F32}">
      <dgm:prSet/>
      <dgm:spPr/>
      <dgm:t>
        <a:bodyPr/>
        <a:lstStyle/>
        <a:p>
          <a:endParaRPr lang="en-US"/>
        </a:p>
      </dgm:t>
    </dgm:pt>
    <dgm:pt modelId="{E3A65351-C4B2-6C44-95B9-0517AD70D5B6}">
      <dgm:prSet/>
      <dgm:spPr/>
      <dgm:t>
        <a:bodyPr/>
        <a:lstStyle/>
        <a:p>
          <a:r>
            <a:rPr lang="en-US" b="0" i="0" u="none" dirty="0"/>
            <a:t>Produce Clerk</a:t>
          </a:r>
          <a:endParaRPr lang="en-US" dirty="0"/>
        </a:p>
      </dgm:t>
    </dgm:pt>
    <dgm:pt modelId="{3E72B8C2-C278-C342-B346-A11D23606F4B}" type="parTrans" cxnId="{D00E5E18-47F7-DF4F-AAE0-52D3D19CF63E}">
      <dgm:prSet/>
      <dgm:spPr/>
      <dgm:t>
        <a:bodyPr/>
        <a:lstStyle/>
        <a:p>
          <a:endParaRPr lang="en-US"/>
        </a:p>
      </dgm:t>
    </dgm:pt>
    <dgm:pt modelId="{D8B8D326-EE2B-CA4F-96C7-E2E790E97D15}" type="sibTrans" cxnId="{D00E5E18-47F7-DF4F-AAE0-52D3D19CF63E}">
      <dgm:prSet/>
      <dgm:spPr/>
      <dgm:t>
        <a:bodyPr/>
        <a:lstStyle/>
        <a:p>
          <a:endParaRPr lang="en-US"/>
        </a:p>
      </dgm:t>
    </dgm:pt>
    <dgm:pt modelId="{BB05C99B-2344-DD4B-9148-B79D99D55406}">
      <dgm:prSet/>
      <dgm:spPr/>
      <dgm:t>
        <a:bodyPr/>
        <a:lstStyle/>
        <a:p>
          <a:r>
            <a:rPr lang="en-US" b="0" i="0" u="none" dirty="0"/>
            <a:t>Shelf Stocker</a:t>
          </a:r>
          <a:endParaRPr lang="en-US" dirty="0"/>
        </a:p>
      </dgm:t>
    </dgm:pt>
    <dgm:pt modelId="{087E7264-77F5-2B44-92ED-E92F5A7D9A28}" type="parTrans" cxnId="{91CB4C6E-6ED4-254D-97CB-084EF4A19660}">
      <dgm:prSet/>
      <dgm:spPr/>
      <dgm:t>
        <a:bodyPr/>
        <a:lstStyle/>
        <a:p>
          <a:endParaRPr lang="en-US"/>
        </a:p>
      </dgm:t>
    </dgm:pt>
    <dgm:pt modelId="{C35F8796-DF35-184E-9858-757C36AEFD8E}" type="sibTrans" cxnId="{91CB4C6E-6ED4-254D-97CB-084EF4A19660}">
      <dgm:prSet/>
      <dgm:spPr/>
      <dgm:t>
        <a:bodyPr/>
        <a:lstStyle/>
        <a:p>
          <a:endParaRPr lang="en-US"/>
        </a:p>
      </dgm:t>
    </dgm:pt>
    <dgm:pt modelId="{C719F476-C32A-5446-ADA7-609DBFDE5D94}">
      <dgm:prSet/>
      <dgm:spPr/>
      <dgm:t>
        <a:bodyPr/>
        <a:lstStyle/>
        <a:p>
          <a:r>
            <a:rPr lang="en-US" b="0" i="0" u="none" dirty="0"/>
            <a:t>Dairy Person</a:t>
          </a:r>
          <a:endParaRPr lang="en-US" dirty="0"/>
        </a:p>
      </dgm:t>
    </dgm:pt>
    <dgm:pt modelId="{10FD1822-6026-C248-8EA5-C4A27D8507E1}" type="parTrans" cxnId="{1D5DB5AD-5B37-E048-9700-4B1F9AEBB79F}">
      <dgm:prSet/>
      <dgm:spPr/>
      <dgm:t>
        <a:bodyPr/>
        <a:lstStyle/>
        <a:p>
          <a:endParaRPr lang="en-US"/>
        </a:p>
      </dgm:t>
    </dgm:pt>
    <dgm:pt modelId="{2281EEF7-99EB-BF4C-BD42-26B91AD27FDA}" type="sibTrans" cxnId="{1D5DB5AD-5B37-E048-9700-4B1F9AEBB79F}">
      <dgm:prSet/>
      <dgm:spPr/>
      <dgm:t>
        <a:bodyPr/>
        <a:lstStyle/>
        <a:p>
          <a:endParaRPr lang="en-US"/>
        </a:p>
      </dgm:t>
    </dgm:pt>
    <dgm:pt modelId="{4F6EA68A-771B-1A42-9F7B-CC0014808F9C}">
      <dgm:prSet/>
      <dgm:spPr/>
      <dgm:t>
        <a:bodyPr/>
        <a:lstStyle/>
        <a:p>
          <a:r>
            <a:rPr lang="en-US" b="0" i="0" u="none" dirty="0"/>
            <a:t>Meat Cutter</a:t>
          </a:r>
          <a:endParaRPr lang="en-US" dirty="0"/>
        </a:p>
      </dgm:t>
    </dgm:pt>
    <dgm:pt modelId="{A70A8E1E-0068-5641-9FBE-2CCF133C1E06}" type="parTrans" cxnId="{91B41F67-764E-C041-8C21-C36DEE704AC5}">
      <dgm:prSet/>
      <dgm:spPr/>
      <dgm:t>
        <a:bodyPr/>
        <a:lstStyle/>
        <a:p>
          <a:endParaRPr lang="en-US"/>
        </a:p>
      </dgm:t>
    </dgm:pt>
    <dgm:pt modelId="{22089B5C-A78A-494B-8C57-2C87FB5706B7}" type="sibTrans" cxnId="{91B41F67-764E-C041-8C21-C36DEE704AC5}">
      <dgm:prSet/>
      <dgm:spPr/>
      <dgm:t>
        <a:bodyPr/>
        <a:lstStyle/>
        <a:p>
          <a:endParaRPr lang="en-US"/>
        </a:p>
      </dgm:t>
    </dgm:pt>
    <dgm:pt modelId="{6921EAC1-4972-FA47-8999-4ACD655AD9D9}">
      <dgm:prSet/>
      <dgm:spPr/>
      <dgm:t>
        <a:bodyPr/>
        <a:lstStyle/>
        <a:p>
          <a:r>
            <a:rPr lang="en-US" b="0" i="0" u="none" dirty="0"/>
            <a:t>Baker</a:t>
          </a:r>
          <a:endParaRPr lang="en-US" dirty="0"/>
        </a:p>
      </dgm:t>
    </dgm:pt>
    <dgm:pt modelId="{7933F144-E3AA-B540-9BAA-8363DE705359}" type="parTrans" cxnId="{9BF68743-A039-B94A-B80E-F941B675C4EA}">
      <dgm:prSet/>
      <dgm:spPr/>
      <dgm:t>
        <a:bodyPr/>
        <a:lstStyle/>
        <a:p>
          <a:endParaRPr lang="en-US"/>
        </a:p>
      </dgm:t>
    </dgm:pt>
    <dgm:pt modelId="{7BAD9EA6-18A5-F249-B3CF-F6E0C9B45C13}" type="sibTrans" cxnId="{9BF68743-A039-B94A-B80E-F941B675C4EA}">
      <dgm:prSet/>
      <dgm:spPr/>
      <dgm:t>
        <a:bodyPr/>
        <a:lstStyle/>
        <a:p>
          <a:endParaRPr lang="en-US"/>
        </a:p>
      </dgm:t>
    </dgm:pt>
    <dgm:pt modelId="{1EF7F701-7CCF-F040-9B22-E73D382AD1C0}">
      <dgm:prSet/>
      <dgm:spPr/>
      <dgm:t>
        <a:bodyPr/>
        <a:lstStyle/>
        <a:p>
          <a:r>
            <a:rPr lang="en-US" b="0" i="0" u="none" dirty="0"/>
            <a:t>Trainer</a:t>
          </a:r>
          <a:endParaRPr lang="en-US" dirty="0"/>
        </a:p>
      </dgm:t>
    </dgm:pt>
    <dgm:pt modelId="{F99B81C2-B993-0546-931C-226C512AB25A}" type="parTrans" cxnId="{3CB4AD16-2944-3B44-8C95-2739BB4D30A9}">
      <dgm:prSet/>
      <dgm:spPr/>
      <dgm:t>
        <a:bodyPr/>
        <a:lstStyle/>
        <a:p>
          <a:endParaRPr lang="en-US"/>
        </a:p>
      </dgm:t>
    </dgm:pt>
    <dgm:pt modelId="{66AB015F-87FD-6348-BD48-EC9CA8C21C97}" type="sibTrans" cxnId="{3CB4AD16-2944-3B44-8C95-2739BB4D30A9}">
      <dgm:prSet/>
      <dgm:spPr/>
      <dgm:t>
        <a:bodyPr/>
        <a:lstStyle/>
        <a:p>
          <a:endParaRPr lang="en-US"/>
        </a:p>
      </dgm:t>
    </dgm:pt>
    <dgm:pt modelId="{0CD7C51B-1454-4047-AA33-3AC1683C5247}">
      <dgm:prSet/>
      <dgm:spPr/>
      <dgm:t>
        <a:bodyPr/>
        <a:lstStyle/>
        <a:p>
          <a:r>
            <a:rPr lang="en-US" b="0" i="0" u="none" dirty="0"/>
            <a:t>Compensation Analyst</a:t>
          </a:r>
          <a:endParaRPr lang="en-US" dirty="0"/>
        </a:p>
      </dgm:t>
    </dgm:pt>
    <dgm:pt modelId="{9EA2D96C-EA42-CD45-A62D-14622133EF9C}" type="parTrans" cxnId="{0C29303B-5D27-944A-A839-B76D7970C630}">
      <dgm:prSet/>
      <dgm:spPr/>
      <dgm:t>
        <a:bodyPr/>
        <a:lstStyle/>
        <a:p>
          <a:endParaRPr lang="en-US"/>
        </a:p>
      </dgm:t>
    </dgm:pt>
    <dgm:pt modelId="{D353FB64-3724-6843-85FC-55AD2E3335C0}" type="sibTrans" cxnId="{0C29303B-5D27-944A-A839-B76D7970C630}">
      <dgm:prSet/>
      <dgm:spPr/>
      <dgm:t>
        <a:bodyPr/>
        <a:lstStyle/>
        <a:p>
          <a:endParaRPr lang="en-US"/>
        </a:p>
      </dgm:t>
    </dgm:pt>
    <dgm:pt modelId="{672D602D-5236-6445-84C3-E634EDEF2CD4}">
      <dgm:prSet/>
      <dgm:spPr/>
      <dgm:t>
        <a:bodyPr/>
        <a:lstStyle/>
        <a:p>
          <a:r>
            <a:rPr lang="en-US" b="0" i="0" u="none" dirty="0"/>
            <a:t>Labor Relations Analyst</a:t>
          </a:r>
          <a:endParaRPr lang="en-US" dirty="0"/>
        </a:p>
      </dgm:t>
    </dgm:pt>
    <dgm:pt modelId="{7DAD022D-BCA2-B049-B61D-F5F083C6E7D0}" type="parTrans" cxnId="{129FC606-E576-6043-8102-597ADD7B8563}">
      <dgm:prSet/>
      <dgm:spPr/>
      <dgm:t>
        <a:bodyPr/>
        <a:lstStyle/>
        <a:p>
          <a:endParaRPr lang="en-US"/>
        </a:p>
      </dgm:t>
    </dgm:pt>
    <dgm:pt modelId="{BAA519B2-5861-9F49-A64F-57EE901FBE40}" type="sibTrans" cxnId="{129FC606-E576-6043-8102-597ADD7B8563}">
      <dgm:prSet/>
      <dgm:spPr/>
      <dgm:t>
        <a:bodyPr/>
        <a:lstStyle/>
        <a:p>
          <a:endParaRPr lang="en-US"/>
        </a:p>
      </dgm:t>
    </dgm:pt>
    <dgm:pt modelId="{F2298EA9-72FC-B241-A61F-3527719A2EA1}">
      <dgm:prSet/>
      <dgm:spPr/>
      <dgm:t>
        <a:bodyPr/>
        <a:lstStyle/>
        <a:p>
          <a:r>
            <a:rPr lang="en-US" b="0" i="0" u="none" dirty="0"/>
            <a:t>Recruiter</a:t>
          </a:r>
          <a:endParaRPr lang="en-US" dirty="0"/>
        </a:p>
      </dgm:t>
    </dgm:pt>
    <dgm:pt modelId="{91155F52-58EA-1E4E-933E-0A4080F52471}" type="parTrans" cxnId="{26A38653-4B6B-AC4F-AA31-070E4F868502}">
      <dgm:prSet/>
      <dgm:spPr/>
      <dgm:t>
        <a:bodyPr/>
        <a:lstStyle/>
        <a:p>
          <a:endParaRPr lang="en-US"/>
        </a:p>
      </dgm:t>
    </dgm:pt>
    <dgm:pt modelId="{EBFC3035-34E9-434C-ACC1-CBAE7000EDA3}" type="sibTrans" cxnId="{26A38653-4B6B-AC4F-AA31-070E4F868502}">
      <dgm:prSet/>
      <dgm:spPr/>
      <dgm:t>
        <a:bodyPr/>
        <a:lstStyle/>
        <a:p>
          <a:endParaRPr lang="en-US"/>
        </a:p>
      </dgm:t>
    </dgm:pt>
    <dgm:pt modelId="{EFA8127E-4404-524A-A295-B02A5373935E}">
      <dgm:prSet/>
      <dgm:spPr/>
      <dgm:t>
        <a:bodyPr/>
        <a:lstStyle/>
        <a:p>
          <a:r>
            <a:rPr lang="en-US" b="0" i="0" u="none" dirty="0"/>
            <a:t>Benefits Admin</a:t>
          </a:r>
          <a:endParaRPr lang="en-US" dirty="0"/>
        </a:p>
      </dgm:t>
    </dgm:pt>
    <dgm:pt modelId="{F513B7DF-F924-4548-9F91-7C2DCA0CCF4B}" type="parTrans" cxnId="{F89AA9FF-7A1C-1743-B927-79C1C6C472FD}">
      <dgm:prSet/>
      <dgm:spPr/>
      <dgm:t>
        <a:bodyPr/>
        <a:lstStyle/>
        <a:p>
          <a:endParaRPr lang="en-US"/>
        </a:p>
      </dgm:t>
    </dgm:pt>
    <dgm:pt modelId="{7A436E32-E5DE-A44F-8551-4A6E62CA0E89}" type="sibTrans" cxnId="{F89AA9FF-7A1C-1743-B927-79C1C6C472FD}">
      <dgm:prSet/>
      <dgm:spPr/>
      <dgm:t>
        <a:bodyPr/>
        <a:lstStyle/>
        <a:p>
          <a:endParaRPr lang="en-US"/>
        </a:p>
      </dgm:t>
    </dgm:pt>
    <dgm:pt modelId="{F88A4AEE-4C95-954E-969A-340EB30F7F02}">
      <dgm:prSet/>
      <dgm:spPr/>
      <dgm:t>
        <a:bodyPr/>
        <a:lstStyle/>
        <a:p>
          <a:r>
            <a:rPr lang="en-US" b="0" i="0" u="none" dirty="0"/>
            <a:t>HRIS Analyst</a:t>
          </a:r>
          <a:endParaRPr lang="en-US" dirty="0"/>
        </a:p>
      </dgm:t>
    </dgm:pt>
    <dgm:pt modelId="{5E4E8220-6780-6B4B-A9AA-751E7B931B65}" type="parTrans" cxnId="{F27F3282-3B16-6F46-A9D9-6B8D73D4DE04}">
      <dgm:prSet/>
      <dgm:spPr/>
      <dgm:t>
        <a:bodyPr/>
        <a:lstStyle/>
        <a:p>
          <a:endParaRPr lang="en-US"/>
        </a:p>
      </dgm:t>
    </dgm:pt>
    <dgm:pt modelId="{6BD75F15-8F88-D042-9208-E4CED50805D0}" type="sibTrans" cxnId="{F27F3282-3B16-6F46-A9D9-6B8D73D4DE04}">
      <dgm:prSet/>
      <dgm:spPr/>
      <dgm:t>
        <a:bodyPr/>
        <a:lstStyle/>
        <a:p>
          <a:endParaRPr lang="en-US"/>
        </a:p>
      </dgm:t>
    </dgm:pt>
    <dgm:pt modelId="{8B932416-BAB4-D547-9410-7283E1C4AB98}">
      <dgm:prSet/>
      <dgm:spPr/>
      <dgm:t>
        <a:bodyPr/>
        <a:lstStyle/>
        <a:p>
          <a:r>
            <a:rPr lang="en-US" b="0" i="0" u="none" dirty="0"/>
            <a:t>Auditor</a:t>
          </a:r>
          <a:endParaRPr lang="en-US" dirty="0"/>
        </a:p>
      </dgm:t>
    </dgm:pt>
    <dgm:pt modelId="{1793E1C2-0FDF-ED43-8909-9031FB282537}" type="parTrans" cxnId="{C6BFADAC-7CC2-2F41-9E54-6D3659CBDA5C}">
      <dgm:prSet/>
      <dgm:spPr/>
      <dgm:t>
        <a:bodyPr/>
        <a:lstStyle/>
        <a:p>
          <a:endParaRPr lang="en-US"/>
        </a:p>
      </dgm:t>
    </dgm:pt>
    <dgm:pt modelId="{0AC81A2F-BFE8-BB45-99F2-F5CB18468C5C}" type="sibTrans" cxnId="{C6BFADAC-7CC2-2F41-9E54-6D3659CBDA5C}">
      <dgm:prSet/>
      <dgm:spPr/>
      <dgm:t>
        <a:bodyPr/>
        <a:lstStyle/>
        <a:p>
          <a:endParaRPr lang="en-US"/>
        </a:p>
      </dgm:t>
    </dgm:pt>
    <dgm:pt modelId="{D9F61FF6-880A-024E-92D8-21F513E580C3}">
      <dgm:prSet/>
      <dgm:spPr/>
      <dgm:t>
        <a:bodyPr/>
        <a:lstStyle/>
        <a:p>
          <a:r>
            <a:rPr lang="en-US" b="0" i="0" u="none" dirty="0"/>
            <a:t>Investment Analyst</a:t>
          </a:r>
          <a:endParaRPr lang="en-US" dirty="0"/>
        </a:p>
      </dgm:t>
    </dgm:pt>
    <dgm:pt modelId="{11357DE0-E25E-3647-BC8F-6F48EF20D4DD}" type="parTrans" cxnId="{B574C543-59A6-2246-A56E-62F98B4079EC}">
      <dgm:prSet/>
      <dgm:spPr/>
      <dgm:t>
        <a:bodyPr/>
        <a:lstStyle/>
        <a:p>
          <a:endParaRPr lang="en-US"/>
        </a:p>
      </dgm:t>
    </dgm:pt>
    <dgm:pt modelId="{869F8725-27EC-6F41-852B-E546D1F7DB23}" type="sibTrans" cxnId="{B574C543-59A6-2246-A56E-62F98B4079EC}">
      <dgm:prSet/>
      <dgm:spPr/>
      <dgm:t>
        <a:bodyPr/>
        <a:lstStyle/>
        <a:p>
          <a:endParaRPr lang="en-US"/>
        </a:p>
      </dgm:t>
    </dgm:pt>
    <dgm:pt modelId="{9D23A5D7-2DC4-AB4C-9990-6AAC9CEFF4A5}">
      <dgm:prSet/>
      <dgm:spPr/>
      <dgm:t>
        <a:bodyPr/>
        <a:lstStyle/>
        <a:p>
          <a:r>
            <a:rPr lang="en-US" b="0" i="0" u="none" dirty="0"/>
            <a:t>Accounting Clerk</a:t>
          </a:r>
          <a:endParaRPr lang="en-US" dirty="0"/>
        </a:p>
      </dgm:t>
    </dgm:pt>
    <dgm:pt modelId="{0EC6D100-E3EE-164C-86A1-4E195DD8D115}" type="parTrans" cxnId="{763D5BB5-28BF-8047-A0E2-F815AD0175DA}">
      <dgm:prSet/>
      <dgm:spPr/>
      <dgm:t>
        <a:bodyPr/>
        <a:lstStyle/>
        <a:p>
          <a:endParaRPr lang="en-US"/>
        </a:p>
      </dgm:t>
    </dgm:pt>
    <dgm:pt modelId="{9A5FB8A2-50DD-CB40-BE3F-BCF7D709C103}" type="sibTrans" cxnId="{763D5BB5-28BF-8047-A0E2-F815AD0175DA}">
      <dgm:prSet/>
      <dgm:spPr/>
      <dgm:t>
        <a:bodyPr/>
        <a:lstStyle/>
        <a:p>
          <a:endParaRPr lang="en-US"/>
        </a:p>
      </dgm:t>
    </dgm:pt>
    <dgm:pt modelId="{0A105550-8516-874C-AA70-58289EFCFA04}">
      <dgm:prSet/>
      <dgm:spPr/>
      <dgm:t>
        <a:bodyPr/>
        <a:lstStyle/>
        <a:p>
          <a:r>
            <a:rPr lang="en-US" b="0" i="0" u="none" dirty="0"/>
            <a:t>Accounts Payable Clerk</a:t>
          </a:r>
          <a:endParaRPr lang="en-US" dirty="0"/>
        </a:p>
      </dgm:t>
    </dgm:pt>
    <dgm:pt modelId="{20269685-F739-A642-9C71-13F5E94E0844}" type="parTrans" cxnId="{F6B05AFC-55D5-954B-9A3B-9EB7FA859ECF}">
      <dgm:prSet/>
      <dgm:spPr/>
      <dgm:t>
        <a:bodyPr/>
        <a:lstStyle/>
        <a:p>
          <a:endParaRPr lang="en-US"/>
        </a:p>
      </dgm:t>
    </dgm:pt>
    <dgm:pt modelId="{C8577446-9503-A741-9B95-024EF971DFBD}" type="sibTrans" cxnId="{F6B05AFC-55D5-954B-9A3B-9EB7FA859ECF}">
      <dgm:prSet/>
      <dgm:spPr/>
      <dgm:t>
        <a:bodyPr/>
        <a:lstStyle/>
        <a:p>
          <a:endParaRPr lang="en-US"/>
        </a:p>
      </dgm:t>
    </dgm:pt>
    <dgm:pt modelId="{13A96680-0B50-E049-8A56-9B0001F8DEF1}">
      <dgm:prSet/>
      <dgm:spPr/>
      <dgm:t>
        <a:bodyPr/>
        <a:lstStyle/>
        <a:p>
          <a:r>
            <a:rPr lang="en-US" b="0" i="0" u="none" dirty="0"/>
            <a:t>Accounts </a:t>
          </a:r>
          <a:r>
            <a:rPr lang="en-US" b="0" i="0" u="none" dirty="0" err="1"/>
            <a:t>Receiveable</a:t>
          </a:r>
          <a:r>
            <a:rPr lang="en-US" b="0" i="0" u="none" dirty="0"/>
            <a:t> Clerk</a:t>
          </a:r>
          <a:endParaRPr lang="en-US" dirty="0"/>
        </a:p>
      </dgm:t>
    </dgm:pt>
    <dgm:pt modelId="{5EC89025-65C5-E048-A457-FC4BC5FA64FD}" type="parTrans" cxnId="{57BC5185-CD0F-0E4E-80A4-41543412C023}">
      <dgm:prSet/>
      <dgm:spPr/>
      <dgm:t>
        <a:bodyPr/>
        <a:lstStyle/>
        <a:p>
          <a:endParaRPr lang="en-US"/>
        </a:p>
      </dgm:t>
    </dgm:pt>
    <dgm:pt modelId="{495D3AF7-708A-3D42-A5F4-E58291D0DDE2}" type="sibTrans" cxnId="{57BC5185-CD0F-0E4E-80A4-41543412C023}">
      <dgm:prSet/>
      <dgm:spPr/>
      <dgm:t>
        <a:bodyPr/>
        <a:lstStyle/>
        <a:p>
          <a:endParaRPr lang="en-US"/>
        </a:p>
      </dgm:t>
    </dgm:pt>
    <dgm:pt modelId="{9579B16C-DB31-3640-9E17-A8CD79F770CD}">
      <dgm:prSet phldrT="[Text]"/>
      <dgm:spPr/>
      <dgm:t>
        <a:bodyPr/>
        <a:lstStyle/>
        <a:p>
          <a:r>
            <a:rPr lang="en-US" b="0" i="0" u="none" dirty="0"/>
            <a:t>Exec Assistant, Legal Counsel</a:t>
          </a:r>
          <a:endParaRPr lang="en-US" dirty="0"/>
        </a:p>
      </dgm:t>
    </dgm:pt>
    <dgm:pt modelId="{1A0D00E6-C957-D94E-B38F-DF2CA9B671E7}" type="parTrans" cxnId="{63717A78-6FAB-F245-99D4-BC3E09CD8345}">
      <dgm:prSet/>
      <dgm:spPr/>
      <dgm:t>
        <a:bodyPr/>
        <a:lstStyle/>
        <a:p>
          <a:endParaRPr lang="en-US"/>
        </a:p>
      </dgm:t>
    </dgm:pt>
    <dgm:pt modelId="{B7182D6F-EEE4-4A43-A0A8-511CE7943117}" type="sibTrans" cxnId="{63717A78-6FAB-F245-99D4-BC3E09CD8345}">
      <dgm:prSet/>
      <dgm:spPr/>
      <dgm:t>
        <a:bodyPr/>
        <a:lstStyle/>
        <a:p>
          <a:endParaRPr lang="en-US"/>
        </a:p>
      </dgm:t>
    </dgm:pt>
    <dgm:pt modelId="{86F83EE1-CD80-6B41-9243-1E7A650F6452}">
      <dgm:prSet phldrT="[Text]"/>
      <dgm:spPr/>
      <dgm:t>
        <a:bodyPr/>
        <a:lstStyle/>
        <a:p>
          <a:r>
            <a:rPr lang="en-US" b="0" i="0" u="none" dirty="0"/>
            <a:t>Legal Counsel</a:t>
          </a:r>
          <a:endParaRPr lang="en-US" dirty="0"/>
        </a:p>
      </dgm:t>
    </dgm:pt>
    <dgm:pt modelId="{72F7FEA3-58E8-E24F-A5AA-F76AFE7C780A}" type="parTrans" cxnId="{7BD7EAF5-5679-5540-B277-436141818D70}">
      <dgm:prSet/>
      <dgm:spPr/>
      <dgm:t>
        <a:bodyPr/>
        <a:lstStyle/>
        <a:p>
          <a:endParaRPr lang="en-US"/>
        </a:p>
      </dgm:t>
    </dgm:pt>
    <dgm:pt modelId="{28B9D37C-6EB9-4942-BA5E-55D7153D2E05}" type="sibTrans" cxnId="{7BD7EAF5-5679-5540-B277-436141818D70}">
      <dgm:prSet/>
      <dgm:spPr/>
      <dgm:t>
        <a:bodyPr/>
        <a:lstStyle/>
        <a:p>
          <a:endParaRPr lang="en-US"/>
        </a:p>
      </dgm:t>
    </dgm:pt>
    <dgm:pt modelId="{EE519DA4-FE0B-D844-8D8C-E6E4622E9958}">
      <dgm:prSet phldrT="[Text]"/>
      <dgm:spPr/>
      <dgm:t>
        <a:bodyPr/>
        <a:lstStyle/>
        <a:p>
          <a:r>
            <a:rPr lang="en-US" b="0" i="0" u="none" dirty="0"/>
            <a:t>Corporate Lawyer</a:t>
          </a:r>
          <a:endParaRPr lang="en-US" dirty="0"/>
        </a:p>
      </dgm:t>
    </dgm:pt>
    <dgm:pt modelId="{B975C8FF-B76F-C54B-8064-BE4C1DD7F73C}" type="parTrans" cxnId="{B66A3696-D26E-9847-864E-16BC130C7B1E}">
      <dgm:prSet/>
      <dgm:spPr/>
      <dgm:t>
        <a:bodyPr/>
        <a:lstStyle/>
        <a:p>
          <a:endParaRPr lang="en-US"/>
        </a:p>
      </dgm:t>
    </dgm:pt>
    <dgm:pt modelId="{C4A707E9-914E-5D42-983C-A4E9A00D2DB3}" type="sibTrans" cxnId="{B66A3696-D26E-9847-864E-16BC130C7B1E}">
      <dgm:prSet/>
      <dgm:spPr/>
      <dgm:t>
        <a:bodyPr/>
        <a:lstStyle/>
        <a:p>
          <a:endParaRPr lang="en-US"/>
        </a:p>
      </dgm:t>
    </dgm:pt>
    <dgm:pt modelId="{2FEC2D43-842B-A74E-B5CB-17078235A0F1}" type="pres">
      <dgm:prSet presAssocID="{DB80905A-8D0B-594B-8E06-E8F80DEE45F1}" presName="hierChild1" presStyleCnt="0">
        <dgm:presLayoutVars>
          <dgm:orgChart val="1"/>
          <dgm:chPref val="1"/>
          <dgm:dir/>
          <dgm:animOne val="branch"/>
          <dgm:animLvl val="lvl"/>
          <dgm:resizeHandles/>
        </dgm:presLayoutVars>
      </dgm:prSet>
      <dgm:spPr/>
    </dgm:pt>
    <dgm:pt modelId="{382EF7A5-DA7D-EF48-923D-62BE165822F1}" type="pres">
      <dgm:prSet presAssocID="{8BF9ABCC-B70E-CC4A-8B22-3966E5112257}" presName="hierRoot1" presStyleCnt="0">
        <dgm:presLayoutVars>
          <dgm:hierBranch val="init"/>
        </dgm:presLayoutVars>
      </dgm:prSet>
      <dgm:spPr/>
    </dgm:pt>
    <dgm:pt modelId="{E9896D4D-90AC-2047-A2D1-096E8E57AC35}" type="pres">
      <dgm:prSet presAssocID="{8BF9ABCC-B70E-CC4A-8B22-3966E5112257}" presName="rootComposite1" presStyleCnt="0"/>
      <dgm:spPr/>
    </dgm:pt>
    <dgm:pt modelId="{2474BD4B-65B9-9A46-938F-D9C3DFA7A382}" type="pres">
      <dgm:prSet presAssocID="{8BF9ABCC-B70E-CC4A-8B22-3966E5112257}" presName="rootText1" presStyleLbl="node0" presStyleIdx="0" presStyleCnt="1">
        <dgm:presLayoutVars>
          <dgm:chPref val="3"/>
        </dgm:presLayoutVars>
      </dgm:prSet>
      <dgm:spPr/>
    </dgm:pt>
    <dgm:pt modelId="{552F7171-A652-1C45-BD3D-34065F5D86A4}" type="pres">
      <dgm:prSet presAssocID="{8BF9ABCC-B70E-CC4A-8B22-3966E5112257}" presName="rootConnector1" presStyleLbl="node1" presStyleIdx="0" presStyleCnt="0"/>
      <dgm:spPr/>
    </dgm:pt>
    <dgm:pt modelId="{0848A217-1362-A64D-B262-CD38A84FBC1D}" type="pres">
      <dgm:prSet presAssocID="{8BF9ABCC-B70E-CC4A-8B22-3966E5112257}" presName="hierChild2" presStyleCnt="0"/>
      <dgm:spPr/>
    </dgm:pt>
    <dgm:pt modelId="{8A865D30-F191-E347-8D7A-54B4CDCD7A18}" type="pres">
      <dgm:prSet presAssocID="{91DEC88E-5842-A943-B8C1-15D779B148A7}" presName="Name37" presStyleLbl="parChTrans1D2" presStyleIdx="0" presStyleCnt="6"/>
      <dgm:spPr/>
    </dgm:pt>
    <dgm:pt modelId="{8B4C3B58-1C12-F04D-BCBB-19A07BCAC453}" type="pres">
      <dgm:prSet presAssocID="{84269705-9926-1243-903F-EF39C5681CFA}" presName="hierRoot2" presStyleCnt="0">
        <dgm:presLayoutVars>
          <dgm:hierBranch val="init"/>
        </dgm:presLayoutVars>
      </dgm:prSet>
      <dgm:spPr/>
    </dgm:pt>
    <dgm:pt modelId="{6BC68669-BB6F-7C4D-A73B-35D934AEB8EA}" type="pres">
      <dgm:prSet presAssocID="{84269705-9926-1243-903F-EF39C5681CFA}" presName="rootComposite" presStyleCnt="0"/>
      <dgm:spPr/>
    </dgm:pt>
    <dgm:pt modelId="{3FAD1688-8752-8947-BBF6-3FDACA930FBF}" type="pres">
      <dgm:prSet presAssocID="{84269705-9926-1243-903F-EF39C5681CFA}" presName="rootText" presStyleLbl="node2" presStyleIdx="0" presStyleCnt="5">
        <dgm:presLayoutVars>
          <dgm:chPref val="3"/>
        </dgm:presLayoutVars>
      </dgm:prSet>
      <dgm:spPr/>
    </dgm:pt>
    <dgm:pt modelId="{BF547E69-6716-8A4C-9518-70AE79E5A95A}" type="pres">
      <dgm:prSet presAssocID="{84269705-9926-1243-903F-EF39C5681CFA}" presName="rootConnector" presStyleLbl="node2" presStyleIdx="0" presStyleCnt="5"/>
      <dgm:spPr/>
    </dgm:pt>
    <dgm:pt modelId="{86F134E6-743C-7243-8D71-8A4AB384BF15}" type="pres">
      <dgm:prSet presAssocID="{84269705-9926-1243-903F-EF39C5681CFA}" presName="hierChild4" presStyleCnt="0"/>
      <dgm:spPr/>
    </dgm:pt>
    <dgm:pt modelId="{9FF46FB4-467C-3049-96D7-58B9D59DE1C3}" type="pres">
      <dgm:prSet presAssocID="{DB770A37-CBB2-0F48-9C4B-7792865975E0}" presName="Name37" presStyleLbl="parChTrans1D3" presStyleIdx="0" presStyleCnt="5"/>
      <dgm:spPr/>
    </dgm:pt>
    <dgm:pt modelId="{3C3426D6-C2CD-B642-8936-7C352D8A4E5D}" type="pres">
      <dgm:prSet presAssocID="{F509520C-0D8B-B842-A3FF-1D5DE79BAEF6}" presName="hierRoot2" presStyleCnt="0">
        <dgm:presLayoutVars>
          <dgm:hierBranch val="init"/>
        </dgm:presLayoutVars>
      </dgm:prSet>
      <dgm:spPr/>
    </dgm:pt>
    <dgm:pt modelId="{89D4D0E4-B8BD-A247-8C86-E6569BBA3389}" type="pres">
      <dgm:prSet presAssocID="{F509520C-0D8B-B842-A3FF-1D5DE79BAEF6}" presName="rootComposite" presStyleCnt="0"/>
      <dgm:spPr/>
    </dgm:pt>
    <dgm:pt modelId="{BF4EC0F3-25DA-1A4E-AB54-3AA057F40F9E}" type="pres">
      <dgm:prSet presAssocID="{F509520C-0D8B-B842-A3FF-1D5DE79BAEF6}" presName="rootText" presStyleLbl="node3" presStyleIdx="0" presStyleCnt="4">
        <dgm:presLayoutVars>
          <dgm:chPref val="3"/>
        </dgm:presLayoutVars>
      </dgm:prSet>
      <dgm:spPr/>
    </dgm:pt>
    <dgm:pt modelId="{03DC9B2A-0924-FA43-A3E5-D33ECC2B3167}" type="pres">
      <dgm:prSet presAssocID="{F509520C-0D8B-B842-A3FF-1D5DE79BAEF6}" presName="rootConnector" presStyleLbl="node3" presStyleIdx="0" presStyleCnt="4"/>
      <dgm:spPr/>
    </dgm:pt>
    <dgm:pt modelId="{A7AC4738-505C-7042-AF78-2D421F7A3713}" type="pres">
      <dgm:prSet presAssocID="{F509520C-0D8B-B842-A3FF-1D5DE79BAEF6}" presName="hierChild4" presStyleCnt="0"/>
      <dgm:spPr/>
    </dgm:pt>
    <dgm:pt modelId="{2786F4ED-32D2-3244-8573-43526B51CA4F}" type="pres">
      <dgm:prSet presAssocID="{0E18DE70-1C30-9A48-ACB6-D91C47F54D64}" presName="Name37" presStyleLbl="parChTrans1D4" presStyleIdx="0" presStyleCnt="35"/>
      <dgm:spPr/>
    </dgm:pt>
    <dgm:pt modelId="{49857265-8F34-4946-8976-35E207DA4FC8}" type="pres">
      <dgm:prSet presAssocID="{D5409CCD-EC16-2941-805C-FD3DC9BE523B}" presName="hierRoot2" presStyleCnt="0">
        <dgm:presLayoutVars>
          <dgm:hierBranch val="init"/>
        </dgm:presLayoutVars>
      </dgm:prSet>
      <dgm:spPr/>
    </dgm:pt>
    <dgm:pt modelId="{9D283965-7B79-E443-B1C5-02A6C12EF91D}" type="pres">
      <dgm:prSet presAssocID="{D5409CCD-EC16-2941-805C-FD3DC9BE523B}" presName="rootComposite" presStyleCnt="0"/>
      <dgm:spPr/>
    </dgm:pt>
    <dgm:pt modelId="{1C21AD9B-19D1-7744-A881-61112DCD47F3}" type="pres">
      <dgm:prSet presAssocID="{D5409CCD-EC16-2941-805C-FD3DC9BE523B}" presName="rootText" presStyleLbl="node4" presStyleIdx="0" presStyleCnt="35">
        <dgm:presLayoutVars>
          <dgm:chPref val="3"/>
        </dgm:presLayoutVars>
      </dgm:prSet>
      <dgm:spPr/>
    </dgm:pt>
    <dgm:pt modelId="{B890B573-ACAC-0F4D-8C15-61F234B4571B}" type="pres">
      <dgm:prSet presAssocID="{D5409CCD-EC16-2941-805C-FD3DC9BE523B}" presName="rootConnector" presStyleLbl="node4" presStyleIdx="0" presStyleCnt="35"/>
      <dgm:spPr/>
    </dgm:pt>
    <dgm:pt modelId="{164046F1-73AA-E041-A6D7-FDF2AFD92EDD}" type="pres">
      <dgm:prSet presAssocID="{D5409CCD-EC16-2941-805C-FD3DC9BE523B}" presName="hierChild4" presStyleCnt="0"/>
      <dgm:spPr/>
    </dgm:pt>
    <dgm:pt modelId="{EBF6EE10-B358-A544-93EC-0FED6073EC8D}" type="pres">
      <dgm:prSet presAssocID="{1793E1C2-0FDF-ED43-8909-9031FB282537}" presName="Name37" presStyleLbl="parChTrans1D4" presStyleIdx="1" presStyleCnt="35"/>
      <dgm:spPr/>
    </dgm:pt>
    <dgm:pt modelId="{E2C9CF90-5A91-4C4E-807B-B457B692198B}" type="pres">
      <dgm:prSet presAssocID="{8B932416-BAB4-D547-9410-7283E1C4AB98}" presName="hierRoot2" presStyleCnt="0">
        <dgm:presLayoutVars>
          <dgm:hierBranch val="init"/>
        </dgm:presLayoutVars>
      </dgm:prSet>
      <dgm:spPr/>
    </dgm:pt>
    <dgm:pt modelId="{F2102529-0D18-714F-84AC-75AFD32F6D74}" type="pres">
      <dgm:prSet presAssocID="{8B932416-BAB4-D547-9410-7283E1C4AB98}" presName="rootComposite" presStyleCnt="0"/>
      <dgm:spPr/>
    </dgm:pt>
    <dgm:pt modelId="{3C3559AD-C5F2-F547-A9F8-A377B4D5F81B}" type="pres">
      <dgm:prSet presAssocID="{8B932416-BAB4-D547-9410-7283E1C4AB98}" presName="rootText" presStyleLbl="node4" presStyleIdx="1" presStyleCnt="35">
        <dgm:presLayoutVars>
          <dgm:chPref val="3"/>
        </dgm:presLayoutVars>
      </dgm:prSet>
      <dgm:spPr/>
    </dgm:pt>
    <dgm:pt modelId="{66492D1B-7C68-2F4A-9C9D-5E32928E45BC}" type="pres">
      <dgm:prSet presAssocID="{8B932416-BAB4-D547-9410-7283E1C4AB98}" presName="rootConnector" presStyleLbl="node4" presStyleIdx="1" presStyleCnt="35"/>
      <dgm:spPr/>
    </dgm:pt>
    <dgm:pt modelId="{EAD46B4E-796A-BD4E-B3CF-791EC482C56C}" type="pres">
      <dgm:prSet presAssocID="{8B932416-BAB4-D547-9410-7283E1C4AB98}" presName="hierChild4" presStyleCnt="0"/>
      <dgm:spPr/>
    </dgm:pt>
    <dgm:pt modelId="{73F7034E-D48D-C949-9B8B-81BA30A2D705}" type="pres">
      <dgm:prSet presAssocID="{8B932416-BAB4-D547-9410-7283E1C4AB98}" presName="hierChild5" presStyleCnt="0"/>
      <dgm:spPr/>
    </dgm:pt>
    <dgm:pt modelId="{E7E0B505-3C23-A946-8BDD-2B40EF1E53E6}" type="pres">
      <dgm:prSet presAssocID="{D5409CCD-EC16-2941-805C-FD3DC9BE523B}" presName="hierChild5" presStyleCnt="0"/>
      <dgm:spPr/>
    </dgm:pt>
    <dgm:pt modelId="{1AD36C43-E88B-3E4C-B736-B6E1FDBD44A8}" type="pres">
      <dgm:prSet presAssocID="{74448739-5112-6B4F-B5B5-3AB7C5E78B64}" presName="Name37" presStyleLbl="parChTrans1D4" presStyleIdx="2" presStyleCnt="35"/>
      <dgm:spPr/>
    </dgm:pt>
    <dgm:pt modelId="{127AF956-EEB1-DB48-97BC-EEF679BC4FA3}" type="pres">
      <dgm:prSet presAssocID="{7813E17C-F54E-A042-8C34-5687D57A41FB}" presName="hierRoot2" presStyleCnt="0">
        <dgm:presLayoutVars>
          <dgm:hierBranch val="init"/>
        </dgm:presLayoutVars>
      </dgm:prSet>
      <dgm:spPr/>
    </dgm:pt>
    <dgm:pt modelId="{FC493312-029D-274D-8F1A-B3BAEE4DC772}" type="pres">
      <dgm:prSet presAssocID="{7813E17C-F54E-A042-8C34-5687D57A41FB}" presName="rootComposite" presStyleCnt="0"/>
      <dgm:spPr/>
    </dgm:pt>
    <dgm:pt modelId="{2B68E427-10BC-A441-A9E6-65F51891F7BA}" type="pres">
      <dgm:prSet presAssocID="{7813E17C-F54E-A042-8C34-5687D57A41FB}" presName="rootText" presStyleLbl="node4" presStyleIdx="2" presStyleCnt="35">
        <dgm:presLayoutVars>
          <dgm:chPref val="3"/>
        </dgm:presLayoutVars>
      </dgm:prSet>
      <dgm:spPr/>
    </dgm:pt>
    <dgm:pt modelId="{386346AB-0F55-7A47-9BD9-D9BB11C7CD5C}" type="pres">
      <dgm:prSet presAssocID="{7813E17C-F54E-A042-8C34-5687D57A41FB}" presName="rootConnector" presStyleLbl="node4" presStyleIdx="2" presStyleCnt="35"/>
      <dgm:spPr/>
    </dgm:pt>
    <dgm:pt modelId="{6FBEE30D-1099-B547-873F-9CAF80109A99}" type="pres">
      <dgm:prSet presAssocID="{7813E17C-F54E-A042-8C34-5687D57A41FB}" presName="hierChild4" presStyleCnt="0"/>
      <dgm:spPr/>
    </dgm:pt>
    <dgm:pt modelId="{60F58CEA-185D-8E4D-A80A-333EB25C5E13}" type="pres">
      <dgm:prSet presAssocID="{11357DE0-E25E-3647-BC8F-6F48EF20D4DD}" presName="Name37" presStyleLbl="parChTrans1D4" presStyleIdx="3" presStyleCnt="35"/>
      <dgm:spPr/>
    </dgm:pt>
    <dgm:pt modelId="{53523346-795D-B743-B2FB-8004D92D2E6D}" type="pres">
      <dgm:prSet presAssocID="{D9F61FF6-880A-024E-92D8-21F513E580C3}" presName="hierRoot2" presStyleCnt="0">
        <dgm:presLayoutVars>
          <dgm:hierBranch val="init"/>
        </dgm:presLayoutVars>
      </dgm:prSet>
      <dgm:spPr/>
    </dgm:pt>
    <dgm:pt modelId="{627FC13B-CF29-5448-9420-DE034338BFE9}" type="pres">
      <dgm:prSet presAssocID="{D9F61FF6-880A-024E-92D8-21F513E580C3}" presName="rootComposite" presStyleCnt="0"/>
      <dgm:spPr/>
    </dgm:pt>
    <dgm:pt modelId="{9E8B265D-7175-9C4F-A3C9-69E6335EB957}" type="pres">
      <dgm:prSet presAssocID="{D9F61FF6-880A-024E-92D8-21F513E580C3}" presName="rootText" presStyleLbl="node4" presStyleIdx="3" presStyleCnt="35">
        <dgm:presLayoutVars>
          <dgm:chPref val="3"/>
        </dgm:presLayoutVars>
      </dgm:prSet>
      <dgm:spPr/>
    </dgm:pt>
    <dgm:pt modelId="{34F3444A-E713-034F-AF20-B02A7DCB1754}" type="pres">
      <dgm:prSet presAssocID="{D9F61FF6-880A-024E-92D8-21F513E580C3}" presName="rootConnector" presStyleLbl="node4" presStyleIdx="3" presStyleCnt="35"/>
      <dgm:spPr/>
    </dgm:pt>
    <dgm:pt modelId="{4B2DEA22-D0B7-0F4A-A58E-411034FA41CA}" type="pres">
      <dgm:prSet presAssocID="{D9F61FF6-880A-024E-92D8-21F513E580C3}" presName="hierChild4" presStyleCnt="0"/>
      <dgm:spPr/>
    </dgm:pt>
    <dgm:pt modelId="{7129D34C-156B-E841-B3CE-4A77EED225C6}" type="pres">
      <dgm:prSet presAssocID="{D9F61FF6-880A-024E-92D8-21F513E580C3}" presName="hierChild5" presStyleCnt="0"/>
      <dgm:spPr/>
    </dgm:pt>
    <dgm:pt modelId="{0151F2D4-264B-C84E-978E-11C645FE5BEF}" type="pres">
      <dgm:prSet presAssocID="{7813E17C-F54E-A042-8C34-5687D57A41FB}" presName="hierChild5" presStyleCnt="0"/>
      <dgm:spPr/>
    </dgm:pt>
    <dgm:pt modelId="{F67E3163-82C7-674E-8F72-59F7E44925B9}" type="pres">
      <dgm:prSet presAssocID="{0F980582-FF25-4048-AB48-716EA3E07BEF}" presName="Name37" presStyleLbl="parChTrans1D4" presStyleIdx="4" presStyleCnt="35"/>
      <dgm:spPr/>
    </dgm:pt>
    <dgm:pt modelId="{5CA87C9F-076A-D848-A7CF-A4A81C3745BF}" type="pres">
      <dgm:prSet presAssocID="{15E83063-1036-4F42-8FB4-ECCCD34DB68D}" presName="hierRoot2" presStyleCnt="0">
        <dgm:presLayoutVars>
          <dgm:hierBranch val="init"/>
        </dgm:presLayoutVars>
      </dgm:prSet>
      <dgm:spPr/>
    </dgm:pt>
    <dgm:pt modelId="{4C3D5ED8-B5A0-E64E-A2DE-B8D4E4478321}" type="pres">
      <dgm:prSet presAssocID="{15E83063-1036-4F42-8FB4-ECCCD34DB68D}" presName="rootComposite" presStyleCnt="0"/>
      <dgm:spPr/>
    </dgm:pt>
    <dgm:pt modelId="{ED603D65-E0AD-7F40-B238-00A3121A6EB1}" type="pres">
      <dgm:prSet presAssocID="{15E83063-1036-4F42-8FB4-ECCCD34DB68D}" presName="rootText" presStyleLbl="node4" presStyleIdx="4" presStyleCnt="35">
        <dgm:presLayoutVars>
          <dgm:chPref val="3"/>
        </dgm:presLayoutVars>
      </dgm:prSet>
      <dgm:spPr/>
    </dgm:pt>
    <dgm:pt modelId="{1625E255-DEC9-DC4D-A0E0-408686022ADF}" type="pres">
      <dgm:prSet presAssocID="{15E83063-1036-4F42-8FB4-ECCCD34DB68D}" presName="rootConnector" presStyleLbl="node4" presStyleIdx="4" presStyleCnt="35"/>
      <dgm:spPr/>
    </dgm:pt>
    <dgm:pt modelId="{8DD45910-ED66-D34C-A42F-795BAE59D1CD}" type="pres">
      <dgm:prSet presAssocID="{15E83063-1036-4F42-8FB4-ECCCD34DB68D}" presName="hierChild4" presStyleCnt="0"/>
      <dgm:spPr/>
    </dgm:pt>
    <dgm:pt modelId="{5F357424-D0FC-1540-A6DD-2AC992523486}" type="pres">
      <dgm:prSet presAssocID="{0EC6D100-E3EE-164C-86A1-4E195DD8D115}" presName="Name37" presStyleLbl="parChTrans1D4" presStyleIdx="5" presStyleCnt="35"/>
      <dgm:spPr/>
    </dgm:pt>
    <dgm:pt modelId="{9A2F6899-5B82-F841-9F66-F4167F186A48}" type="pres">
      <dgm:prSet presAssocID="{9D23A5D7-2DC4-AB4C-9990-6AAC9CEFF4A5}" presName="hierRoot2" presStyleCnt="0">
        <dgm:presLayoutVars>
          <dgm:hierBranch val="init"/>
        </dgm:presLayoutVars>
      </dgm:prSet>
      <dgm:spPr/>
    </dgm:pt>
    <dgm:pt modelId="{3FCE65F9-DCA3-6149-987F-1230854E0717}" type="pres">
      <dgm:prSet presAssocID="{9D23A5D7-2DC4-AB4C-9990-6AAC9CEFF4A5}" presName="rootComposite" presStyleCnt="0"/>
      <dgm:spPr/>
    </dgm:pt>
    <dgm:pt modelId="{02B2F302-617C-EF40-BE1B-BACB63FAA901}" type="pres">
      <dgm:prSet presAssocID="{9D23A5D7-2DC4-AB4C-9990-6AAC9CEFF4A5}" presName="rootText" presStyleLbl="node4" presStyleIdx="5" presStyleCnt="35">
        <dgm:presLayoutVars>
          <dgm:chPref val="3"/>
        </dgm:presLayoutVars>
      </dgm:prSet>
      <dgm:spPr/>
    </dgm:pt>
    <dgm:pt modelId="{E2AE84CD-C880-0A46-AC14-3192868BEB99}" type="pres">
      <dgm:prSet presAssocID="{9D23A5D7-2DC4-AB4C-9990-6AAC9CEFF4A5}" presName="rootConnector" presStyleLbl="node4" presStyleIdx="5" presStyleCnt="35"/>
      <dgm:spPr/>
    </dgm:pt>
    <dgm:pt modelId="{F8C6F919-3213-EA45-969C-259CA154E350}" type="pres">
      <dgm:prSet presAssocID="{9D23A5D7-2DC4-AB4C-9990-6AAC9CEFF4A5}" presName="hierChild4" presStyleCnt="0"/>
      <dgm:spPr/>
    </dgm:pt>
    <dgm:pt modelId="{BADDF6EF-E953-644F-B378-CA7E0AF73671}" type="pres">
      <dgm:prSet presAssocID="{9D23A5D7-2DC4-AB4C-9990-6AAC9CEFF4A5}" presName="hierChild5" presStyleCnt="0"/>
      <dgm:spPr/>
    </dgm:pt>
    <dgm:pt modelId="{D54E1753-CF2F-6140-B874-754F066D2C9E}" type="pres">
      <dgm:prSet presAssocID="{15E83063-1036-4F42-8FB4-ECCCD34DB68D}" presName="hierChild5" presStyleCnt="0"/>
      <dgm:spPr/>
    </dgm:pt>
    <dgm:pt modelId="{6EF4926F-762F-F843-A05B-AB39B1BEEDB2}" type="pres">
      <dgm:prSet presAssocID="{D0AC2579-8136-AA42-ACD3-C30FD1B81319}" presName="Name37" presStyleLbl="parChTrans1D4" presStyleIdx="6" presStyleCnt="35"/>
      <dgm:spPr/>
    </dgm:pt>
    <dgm:pt modelId="{9901BBCB-CCC9-AC43-8553-99AA288288DE}" type="pres">
      <dgm:prSet presAssocID="{96192BE0-97CA-9141-9D3C-E0D7DC8131B2}" presName="hierRoot2" presStyleCnt="0">
        <dgm:presLayoutVars>
          <dgm:hierBranch val="init"/>
        </dgm:presLayoutVars>
      </dgm:prSet>
      <dgm:spPr/>
    </dgm:pt>
    <dgm:pt modelId="{72147D2A-39A9-8C4F-9089-2E25613693E0}" type="pres">
      <dgm:prSet presAssocID="{96192BE0-97CA-9141-9D3C-E0D7DC8131B2}" presName="rootComposite" presStyleCnt="0"/>
      <dgm:spPr/>
    </dgm:pt>
    <dgm:pt modelId="{9D805D99-B851-7842-9238-87ACDE13AE50}" type="pres">
      <dgm:prSet presAssocID="{96192BE0-97CA-9141-9D3C-E0D7DC8131B2}" presName="rootText" presStyleLbl="node4" presStyleIdx="6" presStyleCnt="35">
        <dgm:presLayoutVars>
          <dgm:chPref val="3"/>
        </dgm:presLayoutVars>
      </dgm:prSet>
      <dgm:spPr/>
    </dgm:pt>
    <dgm:pt modelId="{3DA29F0B-805F-2F4C-8C30-E6AC43659899}" type="pres">
      <dgm:prSet presAssocID="{96192BE0-97CA-9141-9D3C-E0D7DC8131B2}" presName="rootConnector" presStyleLbl="node4" presStyleIdx="6" presStyleCnt="35"/>
      <dgm:spPr/>
    </dgm:pt>
    <dgm:pt modelId="{C797F940-C075-374B-BB8E-8A4252F31263}" type="pres">
      <dgm:prSet presAssocID="{96192BE0-97CA-9141-9D3C-E0D7DC8131B2}" presName="hierChild4" presStyleCnt="0"/>
      <dgm:spPr/>
    </dgm:pt>
    <dgm:pt modelId="{657E79F8-EF57-294A-BABD-CFD135C8340F}" type="pres">
      <dgm:prSet presAssocID="{20269685-F739-A642-9C71-13F5E94E0844}" presName="Name37" presStyleLbl="parChTrans1D4" presStyleIdx="7" presStyleCnt="35"/>
      <dgm:spPr/>
    </dgm:pt>
    <dgm:pt modelId="{4C4C2BCF-DC04-9A47-93E5-E6C2D4A04519}" type="pres">
      <dgm:prSet presAssocID="{0A105550-8516-874C-AA70-58289EFCFA04}" presName="hierRoot2" presStyleCnt="0">
        <dgm:presLayoutVars>
          <dgm:hierBranch val="init"/>
        </dgm:presLayoutVars>
      </dgm:prSet>
      <dgm:spPr/>
    </dgm:pt>
    <dgm:pt modelId="{CD6B69F6-9C7B-DC4D-BC59-CFC0E483B11A}" type="pres">
      <dgm:prSet presAssocID="{0A105550-8516-874C-AA70-58289EFCFA04}" presName="rootComposite" presStyleCnt="0"/>
      <dgm:spPr/>
    </dgm:pt>
    <dgm:pt modelId="{7C43593A-04AA-3E4C-A97B-CB43C0B7E5C7}" type="pres">
      <dgm:prSet presAssocID="{0A105550-8516-874C-AA70-58289EFCFA04}" presName="rootText" presStyleLbl="node4" presStyleIdx="7" presStyleCnt="35">
        <dgm:presLayoutVars>
          <dgm:chPref val="3"/>
        </dgm:presLayoutVars>
      </dgm:prSet>
      <dgm:spPr/>
    </dgm:pt>
    <dgm:pt modelId="{6A503F55-D00F-3E44-A532-C3F371192D13}" type="pres">
      <dgm:prSet presAssocID="{0A105550-8516-874C-AA70-58289EFCFA04}" presName="rootConnector" presStyleLbl="node4" presStyleIdx="7" presStyleCnt="35"/>
      <dgm:spPr/>
    </dgm:pt>
    <dgm:pt modelId="{0394B9B7-9048-C440-BDDA-91FDBFB1A790}" type="pres">
      <dgm:prSet presAssocID="{0A105550-8516-874C-AA70-58289EFCFA04}" presName="hierChild4" presStyleCnt="0"/>
      <dgm:spPr/>
    </dgm:pt>
    <dgm:pt modelId="{45A46717-37C1-8C4A-8DB3-2F6A9C86564E}" type="pres">
      <dgm:prSet presAssocID="{0A105550-8516-874C-AA70-58289EFCFA04}" presName="hierChild5" presStyleCnt="0"/>
      <dgm:spPr/>
    </dgm:pt>
    <dgm:pt modelId="{FF937361-0324-4144-A3C9-6F178668AB93}" type="pres">
      <dgm:prSet presAssocID="{96192BE0-97CA-9141-9D3C-E0D7DC8131B2}" presName="hierChild5" presStyleCnt="0"/>
      <dgm:spPr/>
    </dgm:pt>
    <dgm:pt modelId="{ADE90E76-896F-5A40-8589-E5E355DD5FAE}" type="pres">
      <dgm:prSet presAssocID="{68602DDD-D9E0-864F-8A24-8F7E72F58685}" presName="Name37" presStyleLbl="parChTrans1D4" presStyleIdx="8" presStyleCnt="35"/>
      <dgm:spPr/>
    </dgm:pt>
    <dgm:pt modelId="{D4CE3B51-50ED-A344-BDD2-6BA50A9CC153}" type="pres">
      <dgm:prSet presAssocID="{FEA8BCD7-8E38-AE44-8DD6-A55B90EED02C}" presName="hierRoot2" presStyleCnt="0">
        <dgm:presLayoutVars>
          <dgm:hierBranch val="init"/>
        </dgm:presLayoutVars>
      </dgm:prSet>
      <dgm:spPr/>
    </dgm:pt>
    <dgm:pt modelId="{D9C70CF9-4AD8-E545-9212-90496A6A3370}" type="pres">
      <dgm:prSet presAssocID="{FEA8BCD7-8E38-AE44-8DD6-A55B90EED02C}" presName="rootComposite" presStyleCnt="0"/>
      <dgm:spPr/>
    </dgm:pt>
    <dgm:pt modelId="{579C9680-C296-4745-BCA9-AC7131BE5D0E}" type="pres">
      <dgm:prSet presAssocID="{FEA8BCD7-8E38-AE44-8DD6-A55B90EED02C}" presName="rootText" presStyleLbl="node4" presStyleIdx="8" presStyleCnt="35">
        <dgm:presLayoutVars>
          <dgm:chPref val="3"/>
        </dgm:presLayoutVars>
      </dgm:prSet>
      <dgm:spPr/>
    </dgm:pt>
    <dgm:pt modelId="{29A50D32-7BC9-7547-9306-44C853A02B7C}" type="pres">
      <dgm:prSet presAssocID="{FEA8BCD7-8E38-AE44-8DD6-A55B90EED02C}" presName="rootConnector" presStyleLbl="node4" presStyleIdx="8" presStyleCnt="35"/>
      <dgm:spPr/>
    </dgm:pt>
    <dgm:pt modelId="{8A0A30B8-ACDE-C043-B035-334ED2F540ED}" type="pres">
      <dgm:prSet presAssocID="{FEA8BCD7-8E38-AE44-8DD6-A55B90EED02C}" presName="hierChild4" presStyleCnt="0"/>
      <dgm:spPr/>
    </dgm:pt>
    <dgm:pt modelId="{60AF5AB1-0537-B94A-8CF0-15EAC9A05948}" type="pres">
      <dgm:prSet presAssocID="{5EC89025-65C5-E048-A457-FC4BC5FA64FD}" presName="Name37" presStyleLbl="parChTrans1D4" presStyleIdx="9" presStyleCnt="35"/>
      <dgm:spPr/>
    </dgm:pt>
    <dgm:pt modelId="{641FFAEB-0F74-7D42-B192-09890DA18B3C}" type="pres">
      <dgm:prSet presAssocID="{13A96680-0B50-E049-8A56-9B0001F8DEF1}" presName="hierRoot2" presStyleCnt="0">
        <dgm:presLayoutVars>
          <dgm:hierBranch val="init"/>
        </dgm:presLayoutVars>
      </dgm:prSet>
      <dgm:spPr/>
    </dgm:pt>
    <dgm:pt modelId="{9623BF04-C05C-A341-ABF4-4DF34FC112EF}" type="pres">
      <dgm:prSet presAssocID="{13A96680-0B50-E049-8A56-9B0001F8DEF1}" presName="rootComposite" presStyleCnt="0"/>
      <dgm:spPr/>
    </dgm:pt>
    <dgm:pt modelId="{FF68556A-FCDB-484A-A72D-25EDCB2CD51F}" type="pres">
      <dgm:prSet presAssocID="{13A96680-0B50-E049-8A56-9B0001F8DEF1}" presName="rootText" presStyleLbl="node4" presStyleIdx="9" presStyleCnt="35">
        <dgm:presLayoutVars>
          <dgm:chPref val="3"/>
        </dgm:presLayoutVars>
      </dgm:prSet>
      <dgm:spPr/>
    </dgm:pt>
    <dgm:pt modelId="{980BEB90-C232-DE4E-836A-3C7D956AD014}" type="pres">
      <dgm:prSet presAssocID="{13A96680-0B50-E049-8A56-9B0001F8DEF1}" presName="rootConnector" presStyleLbl="node4" presStyleIdx="9" presStyleCnt="35"/>
      <dgm:spPr/>
    </dgm:pt>
    <dgm:pt modelId="{62CEC7D4-1033-9642-90D8-0CCC78AE94FE}" type="pres">
      <dgm:prSet presAssocID="{13A96680-0B50-E049-8A56-9B0001F8DEF1}" presName="hierChild4" presStyleCnt="0"/>
      <dgm:spPr/>
    </dgm:pt>
    <dgm:pt modelId="{EC167215-01BE-D34B-B9A7-9F22D495EF20}" type="pres">
      <dgm:prSet presAssocID="{13A96680-0B50-E049-8A56-9B0001F8DEF1}" presName="hierChild5" presStyleCnt="0"/>
      <dgm:spPr/>
    </dgm:pt>
    <dgm:pt modelId="{4A10DFCE-8B73-E44B-8711-B905F28DC966}" type="pres">
      <dgm:prSet presAssocID="{FEA8BCD7-8E38-AE44-8DD6-A55B90EED02C}" presName="hierChild5" presStyleCnt="0"/>
      <dgm:spPr/>
    </dgm:pt>
    <dgm:pt modelId="{83AFE567-4919-274D-82BC-289BFEF2FDB0}" type="pres">
      <dgm:prSet presAssocID="{F509520C-0D8B-B842-A3FF-1D5DE79BAEF6}" presName="hierChild5" presStyleCnt="0"/>
      <dgm:spPr/>
    </dgm:pt>
    <dgm:pt modelId="{C63EA737-2724-2D46-8C42-5C86CD17435C}" type="pres">
      <dgm:prSet presAssocID="{84269705-9926-1243-903F-EF39C5681CFA}" presName="hierChild5" presStyleCnt="0"/>
      <dgm:spPr/>
    </dgm:pt>
    <dgm:pt modelId="{98C3C844-CB1D-6E42-8731-28B033667279}" type="pres">
      <dgm:prSet presAssocID="{AD98B1E0-2760-E345-8C16-A49A6156BF04}" presName="Name37" presStyleLbl="parChTrans1D2" presStyleIdx="1" presStyleCnt="6"/>
      <dgm:spPr/>
    </dgm:pt>
    <dgm:pt modelId="{E749C238-523A-F94B-8E9E-282B5A4B637D}" type="pres">
      <dgm:prSet presAssocID="{B6EBF4BF-F812-E243-B52E-842FEA26D63C}" presName="hierRoot2" presStyleCnt="0">
        <dgm:presLayoutVars>
          <dgm:hierBranch val="init"/>
        </dgm:presLayoutVars>
      </dgm:prSet>
      <dgm:spPr/>
    </dgm:pt>
    <dgm:pt modelId="{8663D101-FE54-AA49-A527-F5B5124C4B19}" type="pres">
      <dgm:prSet presAssocID="{B6EBF4BF-F812-E243-B52E-842FEA26D63C}" presName="rootComposite" presStyleCnt="0"/>
      <dgm:spPr/>
    </dgm:pt>
    <dgm:pt modelId="{EC8D89C5-3204-0245-8CDC-47142D8CD630}" type="pres">
      <dgm:prSet presAssocID="{B6EBF4BF-F812-E243-B52E-842FEA26D63C}" presName="rootText" presStyleLbl="node2" presStyleIdx="1" presStyleCnt="5">
        <dgm:presLayoutVars>
          <dgm:chPref val="3"/>
        </dgm:presLayoutVars>
      </dgm:prSet>
      <dgm:spPr/>
    </dgm:pt>
    <dgm:pt modelId="{9D9E5073-D8A9-834E-827C-FB9B9AF01856}" type="pres">
      <dgm:prSet presAssocID="{B6EBF4BF-F812-E243-B52E-842FEA26D63C}" presName="rootConnector" presStyleLbl="node2" presStyleIdx="1" presStyleCnt="5"/>
      <dgm:spPr/>
    </dgm:pt>
    <dgm:pt modelId="{1E7E5F16-7F1B-9A48-90A8-F2D90F529266}" type="pres">
      <dgm:prSet presAssocID="{B6EBF4BF-F812-E243-B52E-842FEA26D63C}" presName="hierChild4" presStyleCnt="0"/>
      <dgm:spPr/>
    </dgm:pt>
    <dgm:pt modelId="{E80F1D47-9D5E-9C4E-B4AA-8817497506A5}" type="pres">
      <dgm:prSet presAssocID="{156CB5D4-1706-1444-AF45-6AA3D445051E}" presName="Name37" presStyleLbl="parChTrans1D3" presStyleIdx="1" presStyleCnt="5"/>
      <dgm:spPr/>
    </dgm:pt>
    <dgm:pt modelId="{C0DECB97-3533-3446-92B2-87C365C9991F}" type="pres">
      <dgm:prSet presAssocID="{1A11F91D-C82E-7149-844E-DED099C9557F}" presName="hierRoot2" presStyleCnt="0">
        <dgm:presLayoutVars>
          <dgm:hierBranch val="init"/>
        </dgm:presLayoutVars>
      </dgm:prSet>
      <dgm:spPr/>
    </dgm:pt>
    <dgm:pt modelId="{69FF8A30-25BC-7E4E-915A-9171F62F39C6}" type="pres">
      <dgm:prSet presAssocID="{1A11F91D-C82E-7149-844E-DED099C9557F}" presName="rootComposite" presStyleCnt="0"/>
      <dgm:spPr/>
    </dgm:pt>
    <dgm:pt modelId="{C239CBCF-88DF-9A4E-B850-110B2D766793}" type="pres">
      <dgm:prSet presAssocID="{1A11F91D-C82E-7149-844E-DED099C9557F}" presName="rootText" presStyleLbl="node3" presStyleIdx="1" presStyleCnt="4">
        <dgm:presLayoutVars>
          <dgm:chPref val="3"/>
        </dgm:presLayoutVars>
      </dgm:prSet>
      <dgm:spPr/>
    </dgm:pt>
    <dgm:pt modelId="{A02BFEA6-7F4E-4B44-8F59-DCED95525B1C}" type="pres">
      <dgm:prSet presAssocID="{1A11F91D-C82E-7149-844E-DED099C9557F}" presName="rootConnector" presStyleLbl="node3" presStyleIdx="1" presStyleCnt="4"/>
      <dgm:spPr/>
    </dgm:pt>
    <dgm:pt modelId="{D9146CEA-8F0B-C247-A432-F771554A6106}" type="pres">
      <dgm:prSet presAssocID="{1A11F91D-C82E-7149-844E-DED099C9557F}" presName="hierChild4" presStyleCnt="0"/>
      <dgm:spPr/>
    </dgm:pt>
    <dgm:pt modelId="{6206BB48-B303-D54D-941B-79867F85232A}" type="pres">
      <dgm:prSet presAssocID="{B8B4CD0A-B897-7B46-97BE-96ACA6FC183A}" presName="Name37" presStyleLbl="parChTrans1D4" presStyleIdx="10" presStyleCnt="35"/>
      <dgm:spPr/>
    </dgm:pt>
    <dgm:pt modelId="{CA64D43D-1BFB-ED47-8F06-F0B5E8EA1D06}" type="pres">
      <dgm:prSet presAssocID="{83878372-CF4F-454F-9C33-78A28325BFCF}" presName="hierRoot2" presStyleCnt="0">
        <dgm:presLayoutVars>
          <dgm:hierBranch val="init"/>
        </dgm:presLayoutVars>
      </dgm:prSet>
      <dgm:spPr/>
    </dgm:pt>
    <dgm:pt modelId="{147391FF-0688-A64C-B188-0FEF14A77C04}" type="pres">
      <dgm:prSet presAssocID="{83878372-CF4F-454F-9C33-78A28325BFCF}" presName="rootComposite" presStyleCnt="0"/>
      <dgm:spPr/>
    </dgm:pt>
    <dgm:pt modelId="{7B92D0CC-49A8-A244-A7C2-51376AD302CD}" type="pres">
      <dgm:prSet presAssocID="{83878372-CF4F-454F-9C33-78A28325BFCF}" presName="rootText" presStyleLbl="node4" presStyleIdx="10" presStyleCnt="35">
        <dgm:presLayoutVars>
          <dgm:chPref val="3"/>
        </dgm:presLayoutVars>
      </dgm:prSet>
      <dgm:spPr/>
    </dgm:pt>
    <dgm:pt modelId="{C761098D-16C1-1F4A-AA6B-1C3DF401A791}" type="pres">
      <dgm:prSet presAssocID="{83878372-CF4F-454F-9C33-78A28325BFCF}" presName="rootConnector" presStyleLbl="node4" presStyleIdx="10" presStyleCnt="35"/>
      <dgm:spPr/>
    </dgm:pt>
    <dgm:pt modelId="{9CB7957D-6E0B-4049-A773-D5BFE55F553D}" type="pres">
      <dgm:prSet presAssocID="{83878372-CF4F-454F-9C33-78A28325BFCF}" presName="hierChild4" presStyleCnt="0"/>
      <dgm:spPr/>
    </dgm:pt>
    <dgm:pt modelId="{0570A95D-04CB-C642-8581-E64B1531EDD5}" type="pres">
      <dgm:prSet presAssocID="{F99B81C2-B993-0546-931C-226C512AB25A}" presName="Name37" presStyleLbl="parChTrans1D4" presStyleIdx="11" presStyleCnt="35"/>
      <dgm:spPr/>
    </dgm:pt>
    <dgm:pt modelId="{4FEB524D-C6EC-6243-963B-56B1FB163F04}" type="pres">
      <dgm:prSet presAssocID="{1EF7F701-7CCF-F040-9B22-E73D382AD1C0}" presName="hierRoot2" presStyleCnt="0">
        <dgm:presLayoutVars>
          <dgm:hierBranch val="init"/>
        </dgm:presLayoutVars>
      </dgm:prSet>
      <dgm:spPr/>
    </dgm:pt>
    <dgm:pt modelId="{5C0922E9-3988-F44E-9BF3-14AF92CB3842}" type="pres">
      <dgm:prSet presAssocID="{1EF7F701-7CCF-F040-9B22-E73D382AD1C0}" presName="rootComposite" presStyleCnt="0"/>
      <dgm:spPr/>
    </dgm:pt>
    <dgm:pt modelId="{E599F7D1-C2F3-7E40-9415-D07078CCC963}" type="pres">
      <dgm:prSet presAssocID="{1EF7F701-7CCF-F040-9B22-E73D382AD1C0}" presName="rootText" presStyleLbl="node4" presStyleIdx="11" presStyleCnt="35">
        <dgm:presLayoutVars>
          <dgm:chPref val="3"/>
        </dgm:presLayoutVars>
      </dgm:prSet>
      <dgm:spPr/>
    </dgm:pt>
    <dgm:pt modelId="{48C370E4-FF3F-194E-9DF0-104C349DA918}" type="pres">
      <dgm:prSet presAssocID="{1EF7F701-7CCF-F040-9B22-E73D382AD1C0}" presName="rootConnector" presStyleLbl="node4" presStyleIdx="11" presStyleCnt="35"/>
      <dgm:spPr/>
    </dgm:pt>
    <dgm:pt modelId="{9431BC11-83E2-4A46-BF58-67BAF57625F7}" type="pres">
      <dgm:prSet presAssocID="{1EF7F701-7CCF-F040-9B22-E73D382AD1C0}" presName="hierChild4" presStyleCnt="0"/>
      <dgm:spPr/>
    </dgm:pt>
    <dgm:pt modelId="{7910C96C-2753-7442-B6AC-48BCF44FD7CC}" type="pres">
      <dgm:prSet presAssocID="{1EF7F701-7CCF-F040-9B22-E73D382AD1C0}" presName="hierChild5" presStyleCnt="0"/>
      <dgm:spPr/>
    </dgm:pt>
    <dgm:pt modelId="{82E5EE8A-A14D-8342-AF0F-061E455FB20B}" type="pres">
      <dgm:prSet presAssocID="{83878372-CF4F-454F-9C33-78A28325BFCF}" presName="hierChild5" presStyleCnt="0"/>
      <dgm:spPr/>
    </dgm:pt>
    <dgm:pt modelId="{3809BF8A-C57D-6C4F-82E2-69F6B98CB38D}" type="pres">
      <dgm:prSet presAssocID="{94AF2D32-EA9C-344A-BE7D-C2E8BADBE960}" presName="Name37" presStyleLbl="parChTrans1D4" presStyleIdx="12" presStyleCnt="35"/>
      <dgm:spPr/>
    </dgm:pt>
    <dgm:pt modelId="{45D7203E-4F41-9F43-AC8A-78892BC547F6}" type="pres">
      <dgm:prSet presAssocID="{1F3FCCB1-2515-1944-8D62-D8DCF8E26644}" presName="hierRoot2" presStyleCnt="0">
        <dgm:presLayoutVars>
          <dgm:hierBranch val="init"/>
        </dgm:presLayoutVars>
      </dgm:prSet>
      <dgm:spPr/>
    </dgm:pt>
    <dgm:pt modelId="{178D8C9E-B420-0B4D-9785-70D645A22686}" type="pres">
      <dgm:prSet presAssocID="{1F3FCCB1-2515-1944-8D62-D8DCF8E26644}" presName="rootComposite" presStyleCnt="0"/>
      <dgm:spPr/>
    </dgm:pt>
    <dgm:pt modelId="{1986FF02-54FC-BB4F-8E04-501BF5B589B4}" type="pres">
      <dgm:prSet presAssocID="{1F3FCCB1-2515-1944-8D62-D8DCF8E26644}" presName="rootText" presStyleLbl="node4" presStyleIdx="12" presStyleCnt="35">
        <dgm:presLayoutVars>
          <dgm:chPref val="3"/>
        </dgm:presLayoutVars>
      </dgm:prSet>
      <dgm:spPr/>
    </dgm:pt>
    <dgm:pt modelId="{89E47E00-2ACA-7444-B706-5FE3A3AFFF74}" type="pres">
      <dgm:prSet presAssocID="{1F3FCCB1-2515-1944-8D62-D8DCF8E26644}" presName="rootConnector" presStyleLbl="node4" presStyleIdx="12" presStyleCnt="35"/>
      <dgm:spPr/>
    </dgm:pt>
    <dgm:pt modelId="{D0EBBEFE-EE82-6349-8A6F-B2921B7BD5AE}" type="pres">
      <dgm:prSet presAssocID="{1F3FCCB1-2515-1944-8D62-D8DCF8E26644}" presName="hierChild4" presStyleCnt="0"/>
      <dgm:spPr/>
    </dgm:pt>
    <dgm:pt modelId="{688B5600-79A9-5D4E-A9BB-74F32ACFA4EF}" type="pres">
      <dgm:prSet presAssocID="{9EA2D96C-EA42-CD45-A62D-14622133EF9C}" presName="Name37" presStyleLbl="parChTrans1D4" presStyleIdx="13" presStyleCnt="35"/>
      <dgm:spPr/>
    </dgm:pt>
    <dgm:pt modelId="{95CC6F5B-1A59-3E49-8E0E-5A89F14EF5B1}" type="pres">
      <dgm:prSet presAssocID="{0CD7C51B-1454-4047-AA33-3AC1683C5247}" presName="hierRoot2" presStyleCnt="0">
        <dgm:presLayoutVars>
          <dgm:hierBranch val="init"/>
        </dgm:presLayoutVars>
      </dgm:prSet>
      <dgm:spPr/>
    </dgm:pt>
    <dgm:pt modelId="{67C055CF-6C82-A14A-89A4-2DE7A405BE26}" type="pres">
      <dgm:prSet presAssocID="{0CD7C51B-1454-4047-AA33-3AC1683C5247}" presName="rootComposite" presStyleCnt="0"/>
      <dgm:spPr/>
    </dgm:pt>
    <dgm:pt modelId="{D1D153F0-B14A-7742-8294-938207FE2F84}" type="pres">
      <dgm:prSet presAssocID="{0CD7C51B-1454-4047-AA33-3AC1683C5247}" presName="rootText" presStyleLbl="node4" presStyleIdx="13" presStyleCnt="35">
        <dgm:presLayoutVars>
          <dgm:chPref val="3"/>
        </dgm:presLayoutVars>
      </dgm:prSet>
      <dgm:spPr/>
    </dgm:pt>
    <dgm:pt modelId="{59A58FA2-2744-954E-A6A3-1F1C4EC38BAA}" type="pres">
      <dgm:prSet presAssocID="{0CD7C51B-1454-4047-AA33-3AC1683C5247}" presName="rootConnector" presStyleLbl="node4" presStyleIdx="13" presStyleCnt="35"/>
      <dgm:spPr/>
    </dgm:pt>
    <dgm:pt modelId="{D01B2020-CC5A-6947-A44A-D531C13470DB}" type="pres">
      <dgm:prSet presAssocID="{0CD7C51B-1454-4047-AA33-3AC1683C5247}" presName="hierChild4" presStyleCnt="0"/>
      <dgm:spPr/>
    </dgm:pt>
    <dgm:pt modelId="{BD6CD43D-C880-7242-BFDD-B97BB38A7704}" type="pres">
      <dgm:prSet presAssocID="{0CD7C51B-1454-4047-AA33-3AC1683C5247}" presName="hierChild5" presStyleCnt="0"/>
      <dgm:spPr/>
    </dgm:pt>
    <dgm:pt modelId="{97F582C8-EC7B-BC48-81C2-8BCB12546AB5}" type="pres">
      <dgm:prSet presAssocID="{1F3FCCB1-2515-1944-8D62-D8DCF8E26644}" presName="hierChild5" presStyleCnt="0"/>
      <dgm:spPr/>
    </dgm:pt>
    <dgm:pt modelId="{70E3FDF4-BE38-A544-87DA-0DD439D9862F}" type="pres">
      <dgm:prSet presAssocID="{5277B02A-6281-9147-A468-728239D60D05}" presName="Name37" presStyleLbl="parChTrans1D4" presStyleIdx="14" presStyleCnt="35"/>
      <dgm:spPr/>
    </dgm:pt>
    <dgm:pt modelId="{21374AC1-BCDA-AA43-A6E8-652A89210306}" type="pres">
      <dgm:prSet presAssocID="{7B930875-83A3-C24A-95F1-C320D3B8D12C}" presName="hierRoot2" presStyleCnt="0">
        <dgm:presLayoutVars>
          <dgm:hierBranch val="init"/>
        </dgm:presLayoutVars>
      </dgm:prSet>
      <dgm:spPr/>
    </dgm:pt>
    <dgm:pt modelId="{A1DDCDDA-24CA-7D47-A452-61E5C2D0BA0C}" type="pres">
      <dgm:prSet presAssocID="{7B930875-83A3-C24A-95F1-C320D3B8D12C}" presName="rootComposite" presStyleCnt="0"/>
      <dgm:spPr/>
    </dgm:pt>
    <dgm:pt modelId="{80CC3879-5804-5142-A69C-BBA375B4473C}" type="pres">
      <dgm:prSet presAssocID="{7B930875-83A3-C24A-95F1-C320D3B8D12C}" presName="rootText" presStyleLbl="node4" presStyleIdx="14" presStyleCnt="35">
        <dgm:presLayoutVars>
          <dgm:chPref val="3"/>
        </dgm:presLayoutVars>
      </dgm:prSet>
      <dgm:spPr/>
    </dgm:pt>
    <dgm:pt modelId="{49D28424-B894-4642-8C1A-D615E14D4F30}" type="pres">
      <dgm:prSet presAssocID="{7B930875-83A3-C24A-95F1-C320D3B8D12C}" presName="rootConnector" presStyleLbl="node4" presStyleIdx="14" presStyleCnt="35"/>
      <dgm:spPr/>
    </dgm:pt>
    <dgm:pt modelId="{B8A3F484-6453-6B42-8F20-524F2B89FE9B}" type="pres">
      <dgm:prSet presAssocID="{7B930875-83A3-C24A-95F1-C320D3B8D12C}" presName="hierChild4" presStyleCnt="0"/>
      <dgm:spPr/>
    </dgm:pt>
    <dgm:pt modelId="{C6762FA7-AD82-BC4D-8EDF-5394B8E627FC}" type="pres">
      <dgm:prSet presAssocID="{7DAD022D-BCA2-B049-B61D-F5F083C6E7D0}" presName="Name37" presStyleLbl="parChTrans1D4" presStyleIdx="15" presStyleCnt="35"/>
      <dgm:spPr/>
    </dgm:pt>
    <dgm:pt modelId="{35238B01-F57D-E847-9E15-3E95C29A63C4}" type="pres">
      <dgm:prSet presAssocID="{672D602D-5236-6445-84C3-E634EDEF2CD4}" presName="hierRoot2" presStyleCnt="0">
        <dgm:presLayoutVars>
          <dgm:hierBranch val="init"/>
        </dgm:presLayoutVars>
      </dgm:prSet>
      <dgm:spPr/>
    </dgm:pt>
    <dgm:pt modelId="{D6BCCF01-645A-B14B-B210-A81FB470B371}" type="pres">
      <dgm:prSet presAssocID="{672D602D-5236-6445-84C3-E634EDEF2CD4}" presName="rootComposite" presStyleCnt="0"/>
      <dgm:spPr/>
    </dgm:pt>
    <dgm:pt modelId="{5D6CD343-1C0D-2645-B5D0-66E17B465E37}" type="pres">
      <dgm:prSet presAssocID="{672D602D-5236-6445-84C3-E634EDEF2CD4}" presName="rootText" presStyleLbl="node4" presStyleIdx="15" presStyleCnt="35">
        <dgm:presLayoutVars>
          <dgm:chPref val="3"/>
        </dgm:presLayoutVars>
      </dgm:prSet>
      <dgm:spPr/>
    </dgm:pt>
    <dgm:pt modelId="{2F438BBC-019D-294B-8D0E-31FE625E5F34}" type="pres">
      <dgm:prSet presAssocID="{672D602D-5236-6445-84C3-E634EDEF2CD4}" presName="rootConnector" presStyleLbl="node4" presStyleIdx="15" presStyleCnt="35"/>
      <dgm:spPr/>
    </dgm:pt>
    <dgm:pt modelId="{3A8FBCD9-501A-6647-AF62-67611C8B209D}" type="pres">
      <dgm:prSet presAssocID="{672D602D-5236-6445-84C3-E634EDEF2CD4}" presName="hierChild4" presStyleCnt="0"/>
      <dgm:spPr/>
    </dgm:pt>
    <dgm:pt modelId="{8FF509CB-C6A6-2A43-8016-AF17BC76B294}" type="pres">
      <dgm:prSet presAssocID="{672D602D-5236-6445-84C3-E634EDEF2CD4}" presName="hierChild5" presStyleCnt="0"/>
      <dgm:spPr/>
    </dgm:pt>
    <dgm:pt modelId="{61C73551-3972-9449-8EE3-68476ADD9127}" type="pres">
      <dgm:prSet presAssocID="{7B930875-83A3-C24A-95F1-C320D3B8D12C}" presName="hierChild5" presStyleCnt="0"/>
      <dgm:spPr/>
    </dgm:pt>
    <dgm:pt modelId="{2B42EA3F-834F-7241-8B5F-36DC14E1D224}" type="pres">
      <dgm:prSet presAssocID="{A1EA0B26-9210-464C-8EB4-3636DFE51B6C}" presName="Name37" presStyleLbl="parChTrans1D4" presStyleIdx="16" presStyleCnt="35"/>
      <dgm:spPr/>
    </dgm:pt>
    <dgm:pt modelId="{245FDF01-E10A-334F-92B0-79E05230993B}" type="pres">
      <dgm:prSet presAssocID="{802A7106-678F-6B42-820A-7DCC6E1F7DC4}" presName="hierRoot2" presStyleCnt="0">
        <dgm:presLayoutVars>
          <dgm:hierBranch val="init"/>
        </dgm:presLayoutVars>
      </dgm:prSet>
      <dgm:spPr/>
    </dgm:pt>
    <dgm:pt modelId="{C38EB593-54C4-5043-AAD1-5379A81190D9}" type="pres">
      <dgm:prSet presAssocID="{802A7106-678F-6B42-820A-7DCC6E1F7DC4}" presName="rootComposite" presStyleCnt="0"/>
      <dgm:spPr/>
    </dgm:pt>
    <dgm:pt modelId="{EB0DAE72-A895-6442-8E32-2ED25D0E295A}" type="pres">
      <dgm:prSet presAssocID="{802A7106-678F-6B42-820A-7DCC6E1F7DC4}" presName="rootText" presStyleLbl="node4" presStyleIdx="16" presStyleCnt="35">
        <dgm:presLayoutVars>
          <dgm:chPref val="3"/>
        </dgm:presLayoutVars>
      </dgm:prSet>
      <dgm:spPr/>
    </dgm:pt>
    <dgm:pt modelId="{309B299D-35CE-7E4B-9EE1-768C970D0407}" type="pres">
      <dgm:prSet presAssocID="{802A7106-678F-6B42-820A-7DCC6E1F7DC4}" presName="rootConnector" presStyleLbl="node4" presStyleIdx="16" presStyleCnt="35"/>
      <dgm:spPr/>
    </dgm:pt>
    <dgm:pt modelId="{4D12CA63-BCCE-134E-92C9-63797D1DDB8E}" type="pres">
      <dgm:prSet presAssocID="{802A7106-678F-6B42-820A-7DCC6E1F7DC4}" presName="hierChild4" presStyleCnt="0"/>
      <dgm:spPr/>
    </dgm:pt>
    <dgm:pt modelId="{EB7B16EB-CB1A-2D40-BABA-ED47F4EA2F8F}" type="pres">
      <dgm:prSet presAssocID="{91155F52-58EA-1E4E-933E-0A4080F52471}" presName="Name37" presStyleLbl="parChTrans1D4" presStyleIdx="17" presStyleCnt="35"/>
      <dgm:spPr/>
    </dgm:pt>
    <dgm:pt modelId="{84DF1ED4-E60F-BC40-88BE-59E0E97F037D}" type="pres">
      <dgm:prSet presAssocID="{F2298EA9-72FC-B241-A61F-3527719A2EA1}" presName="hierRoot2" presStyleCnt="0">
        <dgm:presLayoutVars>
          <dgm:hierBranch val="init"/>
        </dgm:presLayoutVars>
      </dgm:prSet>
      <dgm:spPr/>
    </dgm:pt>
    <dgm:pt modelId="{201DF12F-CE05-6847-9960-C45E302855CA}" type="pres">
      <dgm:prSet presAssocID="{F2298EA9-72FC-B241-A61F-3527719A2EA1}" presName="rootComposite" presStyleCnt="0"/>
      <dgm:spPr/>
    </dgm:pt>
    <dgm:pt modelId="{F7DB078E-4FD9-C54C-9219-DEDE0E646FC8}" type="pres">
      <dgm:prSet presAssocID="{F2298EA9-72FC-B241-A61F-3527719A2EA1}" presName="rootText" presStyleLbl="node4" presStyleIdx="17" presStyleCnt="35">
        <dgm:presLayoutVars>
          <dgm:chPref val="3"/>
        </dgm:presLayoutVars>
      </dgm:prSet>
      <dgm:spPr/>
    </dgm:pt>
    <dgm:pt modelId="{2E2D474B-3C34-F74E-8903-B32C0B0C46CA}" type="pres">
      <dgm:prSet presAssocID="{F2298EA9-72FC-B241-A61F-3527719A2EA1}" presName="rootConnector" presStyleLbl="node4" presStyleIdx="17" presStyleCnt="35"/>
      <dgm:spPr/>
    </dgm:pt>
    <dgm:pt modelId="{636EBA6B-516D-D146-8A27-05002CE08C7A}" type="pres">
      <dgm:prSet presAssocID="{F2298EA9-72FC-B241-A61F-3527719A2EA1}" presName="hierChild4" presStyleCnt="0"/>
      <dgm:spPr/>
    </dgm:pt>
    <dgm:pt modelId="{70556767-180E-8C44-BB4B-2ADADCB4DF2C}" type="pres">
      <dgm:prSet presAssocID="{F2298EA9-72FC-B241-A61F-3527719A2EA1}" presName="hierChild5" presStyleCnt="0"/>
      <dgm:spPr/>
    </dgm:pt>
    <dgm:pt modelId="{A89D6537-EB57-8449-AAE0-C5B2057D696D}" type="pres">
      <dgm:prSet presAssocID="{802A7106-678F-6B42-820A-7DCC6E1F7DC4}" presName="hierChild5" presStyleCnt="0"/>
      <dgm:spPr/>
    </dgm:pt>
    <dgm:pt modelId="{FBB44641-0DF1-9846-8121-C653CDF93227}" type="pres">
      <dgm:prSet presAssocID="{0B9AEACE-50A2-3A4E-8481-C415C54D3272}" presName="Name37" presStyleLbl="parChTrans1D4" presStyleIdx="18" presStyleCnt="35"/>
      <dgm:spPr/>
    </dgm:pt>
    <dgm:pt modelId="{96C6C241-1BBD-5743-B837-CB83D5315AB8}" type="pres">
      <dgm:prSet presAssocID="{C9BEF67B-6591-984E-B1D3-E07CC703B7DC}" presName="hierRoot2" presStyleCnt="0">
        <dgm:presLayoutVars>
          <dgm:hierBranch val="init"/>
        </dgm:presLayoutVars>
      </dgm:prSet>
      <dgm:spPr/>
    </dgm:pt>
    <dgm:pt modelId="{D35A5596-5660-F749-8675-9B8BD98A14FF}" type="pres">
      <dgm:prSet presAssocID="{C9BEF67B-6591-984E-B1D3-E07CC703B7DC}" presName="rootComposite" presStyleCnt="0"/>
      <dgm:spPr/>
    </dgm:pt>
    <dgm:pt modelId="{CE61E726-60EB-E844-8DB0-A32D9023ED15}" type="pres">
      <dgm:prSet presAssocID="{C9BEF67B-6591-984E-B1D3-E07CC703B7DC}" presName="rootText" presStyleLbl="node4" presStyleIdx="18" presStyleCnt="35">
        <dgm:presLayoutVars>
          <dgm:chPref val="3"/>
        </dgm:presLayoutVars>
      </dgm:prSet>
      <dgm:spPr/>
    </dgm:pt>
    <dgm:pt modelId="{19CC7C8D-AE0E-8E41-BC75-AB79F51C0ABA}" type="pres">
      <dgm:prSet presAssocID="{C9BEF67B-6591-984E-B1D3-E07CC703B7DC}" presName="rootConnector" presStyleLbl="node4" presStyleIdx="18" presStyleCnt="35"/>
      <dgm:spPr/>
    </dgm:pt>
    <dgm:pt modelId="{D2392CDD-CFB4-A744-820D-B49D69032B75}" type="pres">
      <dgm:prSet presAssocID="{C9BEF67B-6591-984E-B1D3-E07CC703B7DC}" presName="hierChild4" presStyleCnt="0"/>
      <dgm:spPr/>
    </dgm:pt>
    <dgm:pt modelId="{256C57E2-CDFF-8A4D-9F8B-63E74B65E563}" type="pres">
      <dgm:prSet presAssocID="{F513B7DF-F924-4548-9F91-7C2DCA0CCF4B}" presName="Name37" presStyleLbl="parChTrans1D4" presStyleIdx="19" presStyleCnt="35"/>
      <dgm:spPr/>
    </dgm:pt>
    <dgm:pt modelId="{2E99BBB3-BB84-7D43-AC57-9CC95D233403}" type="pres">
      <dgm:prSet presAssocID="{EFA8127E-4404-524A-A295-B02A5373935E}" presName="hierRoot2" presStyleCnt="0">
        <dgm:presLayoutVars>
          <dgm:hierBranch val="init"/>
        </dgm:presLayoutVars>
      </dgm:prSet>
      <dgm:spPr/>
    </dgm:pt>
    <dgm:pt modelId="{A952D74E-D852-8745-9692-BE6A2957F048}" type="pres">
      <dgm:prSet presAssocID="{EFA8127E-4404-524A-A295-B02A5373935E}" presName="rootComposite" presStyleCnt="0"/>
      <dgm:spPr/>
    </dgm:pt>
    <dgm:pt modelId="{17DE65A4-2F9F-BF42-A0AB-D0A36626F57D}" type="pres">
      <dgm:prSet presAssocID="{EFA8127E-4404-524A-A295-B02A5373935E}" presName="rootText" presStyleLbl="node4" presStyleIdx="19" presStyleCnt="35">
        <dgm:presLayoutVars>
          <dgm:chPref val="3"/>
        </dgm:presLayoutVars>
      </dgm:prSet>
      <dgm:spPr/>
    </dgm:pt>
    <dgm:pt modelId="{C580C0E1-6704-FA49-BF4F-90884804F79C}" type="pres">
      <dgm:prSet presAssocID="{EFA8127E-4404-524A-A295-B02A5373935E}" presName="rootConnector" presStyleLbl="node4" presStyleIdx="19" presStyleCnt="35"/>
      <dgm:spPr/>
    </dgm:pt>
    <dgm:pt modelId="{A46B5D9F-7982-CF4D-A0EB-1A0527A28B80}" type="pres">
      <dgm:prSet presAssocID="{EFA8127E-4404-524A-A295-B02A5373935E}" presName="hierChild4" presStyleCnt="0"/>
      <dgm:spPr/>
    </dgm:pt>
    <dgm:pt modelId="{6706E63E-4D4F-F64D-B285-0B02D13C1890}" type="pres">
      <dgm:prSet presAssocID="{EFA8127E-4404-524A-A295-B02A5373935E}" presName="hierChild5" presStyleCnt="0"/>
      <dgm:spPr/>
    </dgm:pt>
    <dgm:pt modelId="{4BD6DE38-2281-3E47-A9F6-605747AAA8A4}" type="pres">
      <dgm:prSet presAssocID="{C9BEF67B-6591-984E-B1D3-E07CC703B7DC}" presName="hierChild5" presStyleCnt="0"/>
      <dgm:spPr/>
    </dgm:pt>
    <dgm:pt modelId="{FC245AE8-C38D-724B-8F1C-C1B7A61574BC}" type="pres">
      <dgm:prSet presAssocID="{B704C79E-E17D-B649-BE1D-D907CE0987A7}" presName="Name37" presStyleLbl="parChTrans1D4" presStyleIdx="20" presStyleCnt="35"/>
      <dgm:spPr/>
    </dgm:pt>
    <dgm:pt modelId="{87E1509D-42D6-0744-BFCD-5A456A66D633}" type="pres">
      <dgm:prSet presAssocID="{1DD576B8-475E-7547-AF4A-35904A003036}" presName="hierRoot2" presStyleCnt="0">
        <dgm:presLayoutVars>
          <dgm:hierBranch val="init"/>
        </dgm:presLayoutVars>
      </dgm:prSet>
      <dgm:spPr/>
    </dgm:pt>
    <dgm:pt modelId="{0A3E2B19-CD6A-3A40-B715-A7962276D536}" type="pres">
      <dgm:prSet presAssocID="{1DD576B8-475E-7547-AF4A-35904A003036}" presName="rootComposite" presStyleCnt="0"/>
      <dgm:spPr/>
    </dgm:pt>
    <dgm:pt modelId="{66214DEC-99A5-6748-8163-63680302FB13}" type="pres">
      <dgm:prSet presAssocID="{1DD576B8-475E-7547-AF4A-35904A003036}" presName="rootText" presStyleLbl="node4" presStyleIdx="20" presStyleCnt="35">
        <dgm:presLayoutVars>
          <dgm:chPref val="3"/>
        </dgm:presLayoutVars>
      </dgm:prSet>
      <dgm:spPr/>
    </dgm:pt>
    <dgm:pt modelId="{2F731834-1FB0-0D4D-B0C2-0B4F5C2DA610}" type="pres">
      <dgm:prSet presAssocID="{1DD576B8-475E-7547-AF4A-35904A003036}" presName="rootConnector" presStyleLbl="node4" presStyleIdx="20" presStyleCnt="35"/>
      <dgm:spPr/>
    </dgm:pt>
    <dgm:pt modelId="{B0573808-BF5A-7F4E-944B-2DC2AC89EA87}" type="pres">
      <dgm:prSet presAssocID="{1DD576B8-475E-7547-AF4A-35904A003036}" presName="hierChild4" presStyleCnt="0"/>
      <dgm:spPr/>
    </dgm:pt>
    <dgm:pt modelId="{4F8B1880-10FA-7742-A3F5-9725949511F8}" type="pres">
      <dgm:prSet presAssocID="{5E4E8220-6780-6B4B-A9AA-751E7B931B65}" presName="Name37" presStyleLbl="parChTrans1D4" presStyleIdx="21" presStyleCnt="35"/>
      <dgm:spPr/>
    </dgm:pt>
    <dgm:pt modelId="{948D56A2-6084-D342-BD52-A30535268341}" type="pres">
      <dgm:prSet presAssocID="{F88A4AEE-4C95-954E-969A-340EB30F7F02}" presName="hierRoot2" presStyleCnt="0">
        <dgm:presLayoutVars>
          <dgm:hierBranch val="init"/>
        </dgm:presLayoutVars>
      </dgm:prSet>
      <dgm:spPr/>
    </dgm:pt>
    <dgm:pt modelId="{4717226D-4434-5745-8D6E-9C4C547E10D4}" type="pres">
      <dgm:prSet presAssocID="{F88A4AEE-4C95-954E-969A-340EB30F7F02}" presName="rootComposite" presStyleCnt="0"/>
      <dgm:spPr/>
    </dgm:pt>
    <dgm:pt modelId="{35F84F2D-DEC6-3046-AC15-31D52B8B0AFB}" type="pres">
      <dgm:prSet presAssocID="{F88A4AEE-4C95-954E-969A-340EB30F7F02}" presName="rootText" presStyleLbl="node4" presStyleIdx="21" presStyleCnt="35">
        <dgm:presLayoutVars>
          <dgm:chPref val="3"/>
        </dgm:presLayoutVars>
      </dgm:prSet>
      <dgm:spPr/>
    </dgm:pt>
    <dgm:pt modelId="{E00B3AD3-1FE3-1540-B497-1988BDE85456}" type="pres">
      <dgm:prSet presAssocID="{F88A4AEE-4C95-954E-969A-340EB30F7F02}" presName="rootConnector" presStyleLbl="node4" presStyleIdx="21" presStyleCnt="35"/>
      <dgm:spPr/>
    </dgm:pt>
    <dgm:pt modelId="{D16D09BD-ADB2-B246-A94A-21000F85FE8E}" type="pres">
      <dgm:prSet presAssocID="{F88A4AEE-4C95-954E-969A-340EB30F7F02}" presName="hierChild4" presStyleCnt="0"/>
      <dgm:spPr/>
    </dgm:pt>
    <dgm:pt modelId="{E0804D43-9C7F-184F-8552-2D3DBCFEB8A4}" type="pres">
      <dgm:prSet presAssocID="{F88A4AEE-4C95-954E-969A-340EB30F7F02}" presName="hierChild5" presStyleCnt="0"/>
      <dgm:spPr/>
    </dgm:pt>
    <dgm:pt modelId="{02612BCC-A8DC-CB47-AF22-983896214E57}" type="pres">
      <dgm:prSet presAssocID="{1DD576B8-475E-7547-AF4A-35904A003036}" presName="hierChild5" presStyleCnt="0"/>
      <dgm:spPr/>
    </dgm:pt>
    <dgm:pt modelId="{E13338B5-84FF-DA46-A019-50ACB37D9A2A}" type="pres">
      <dgm:prSet presAssocID="{1A11F91D-C82E-7149-844E-DED099C9557F}" presName="hierChild5" presStyleCnt="0"/>
      <dgm:spPr/>
    </dgm:pt>
    <dgm:pt modelId="{FC1CD99C-08E5-2641-ABE3-2A27AD3BC577}" type="pres">
      <dgm:prSet presAssocID="{B6EBF4BF-F812-E243-B52E-842FEA26D63C}" presName="hierChild5" presStyleCnt="0"/>
      <dgm:spPr/>
    </dgm:pt>
    <dgm:pt modelId="{C1CB78EB-BE1D-D44E-90C0-2F2C7E8A50C6}" type="pres">
      <dgm:prSet presAssocID="{5A6DFFDA-B624-4447-A96E-9958F766D0A5}" presName="Name37" presStyleLbl="parChTrans1D2" presStyleIdx="2" presStyleCnt="6"/>
      <dgm:spPr/>
    </dgm:pt>
    <dgm:pt modelId="{7A1BB2D6-F4E1-1A42-9088-6D5132AF92BF}" type="pres">
      <dgm:prSet presAssocID="{12ACE07B-1499-9344-8D8C-C1F2747F62E3}" presName="hierRoot2" presStyleCnt="0">
        <dgm:presLayoutVars>
          <dgm:hierBranch val="init"/>
        </dgm:presLayoutVars>
      </dgm:prSet>
      <dgm:spPr/>
    </dgm:pt>
    <dgm:pt modelId="{C10415A3-70CC-F445-BD79-0C9B3BC7D245}" type="pres">
      <dgm:prSet presAssocID="{12ACE07B-1499-9344-8D8C-C1F2747F62E3}" presName="rootComposite" presStyleCnt="0"/>
      <dgm:spPr/>
    </dgm:pt>
    <dgm:pt modelId="{253CD318-CD4B-EE46-9D61-8E324FF4F0AB}" type="pres">
      <dgm:prSet presAssocID="{12ACE07B-1499-9344-8D8C-C1F2747F62E3}" presName="rootText" presStyleLbl="node2" presStyleIdx="2" presStyleCnt="5">
        <dgm:presLayoutVars>
          <dgm:chPref val="3"/>
        </dgm:presLayoutVars>
      </dgm:prSet>
      <dgm:spPr/>
    </dgm:pt>
    <dgm:pt modelId="{9601BD08-F2F1-044A-923E-1C69F53D0057}" type="pres">
      <dgm:prSet presAssocID="{12ACE07B-1499-9344-8D8C-C1F2747F62E3}" presName="rootConnector" presStyleLbl="node2" presStyleIdx="2" presStyleCnt="5"/>
      <dgm:spPr/>
    </dgm:pt>
    <dgm:pt modelId="{4F8E1D23-31CA-1448-9E89-8C3FC4AF2D9E}" type="pres">
      <dgm:prSet presAssocID="{12ACE07B-1499-9344-8D8C-C1F2747F62E3}" presName="hierChild4" presStyleCnt="0"/>
      <dgm:spPr/>
    </dgm:pt>
    <dgm:pt modelId="{2E1A8797-4B69-6846-9C03-460FC730FBF1}" type="pres">
      <dgm:prSet presAssocID="{F89F2AF1-A82E-1A40-8E0E-739DF6C36887}" presName="Name37" presStyleLbl="parChTrans1D3" presStyleIdx="2" presStyleCnt="5"/>
      <dgm:spPr/>
    </dgm:pt>
    <dgm:pt modelId="{4206B0BC-7AAC-D64B-8295-CE482417BA7F}" type="pres">
      <dgm:prSet presAssocID="{3B0E1E70-F123-3D42-BE39-62986E8A8944}" presName="hierRoot2" presStyleCnt="0">
        <dgm:presLayoutVars>
          <dgm:hierBranch val="init"/>
        </dgm:presLayoutVars>
      </dgm:prSet>
      <dgm:spPr/>
    </dgm:pt>
    <dgm:pt modelId="{69412515-D9FF-5C4F-AD02-AA6DA849864D}" type="pres">
      <dgm:prSet presAssocID="{3B0E1E70-F123-3D42-BE39-62986E8A8944}" presName="rootComposite" presStyleCnt="0"/>
      <dgm:spPr/>
    </dgm:pt>
    <dgm:pt modelId="{C63F3B46-8D31-0048-AE91-E29EC6C03A7E}" type="pres">
      <dgm:prSet presAssocID="{3B0E1E70-F123-3D42-BE39-62986E8A8944}" presName="rootText" presStyleLbl="node3" presStyleIdx="2" presStyleCnt="4">
        <dgm:presLayoutVars>
          <dgm:chPref val="3"/>
        </dgm:presLayoutVars>
      </dgm:prSet>
      <dgm:spPr/>
    </dgm:pt>
    <dgm:pt modelId="{4E5090CF-A164-EA40-85C3-C6947DAA1AB7}" type="pres">
      <dgm:prSet presAssocID="{3B0E1E70-F123-3D42-BE39-62986E8A8944}" presName="rootConnector" presStyleLbl="node3" presStyleIdx="2" presStyleCnt="4"/>
      <dgm:spPr/>
    </dgm:pt>
    <dgm:pt modelId="{223EC3D3-DC32-1647-A005-ACBCB8F348D3}" type="pres">
      <dgm:prSet presAssocID="{3B0E1E70-F123-3D42-BE39-62986E8A8944}" presName="hierChild4" presStyleCnt="0"/>
      <dgm:spPr/>
    </dgm:pt>
    <dgm:pt modelId="{0C8953CB-773D-1148-982F-CDF2C037F5EE}" type="pres">
      <dgm:prSet presAssocID="{1E648E43-D637-2748-BEC9-192F0D6B9B17}" presName="Name37" presStyleLbl="parChTrans1D4" presStyleIdx="22" presStyleCnt="35"/>
      <dgm:spPr/>
    </dgm:pt>
    <dgm:pt modelId="{A8A9BF85-0E79-5344-BBFC-888CBC56F001}" type="pres">
      <dgm:prSet presAssocID="{F2166695-3B3D-AE40-8A76-840A7C6D5A6F}" presName="hierRoot2" presStyleCnt="0">
        <dgm:presLayoutVars>
          <dgm:hierBranch val="init"/>
        </dgm:presLayoutVars>
      </dgm:prSet>
      <dgm:spPr/>
    </dgm:pt>
    <dgm:pt modelId="{C274FB54-8D2E-9141-945A-2C45C91B95AC}" type="pres">
      <dgm:prSet presAssocID="{F2166695-3B3D-AE40-8A76-840A7C6D5A6F}" presName="rootComposite" presStyleCnt="0"/>
      <dgm:spPr/>
    </dgm:pt>
    <dgm:pt modelId="{D21326CE-3277-4B4C-8C71-EB53D12EDA2D}" type="pres">
      <dgm:prSet presAssocID="{F2166695-3B3D-AE40-8A76-840A7C6D5A6F}" presName="rootText" presStyleLbl="node4" presStyleIdx="22" presStyleCnt="35">
        <dgm:presLayoutVars>
          <dgm:chPref val="3"/>
        </dgm:presLayoutVars>
      </dgm:prSet>
      <dgm:spPr/>
    </dgm:pt>
    <dgm:pt modelId="{0C716196-5925-FB46-9AA4-3BB70E981A2A}" type="pres">
      <dgm:prSet presAssocID="{F2166695-3B3D-AE40-8A76-840A7C6D5A6F}" presName="rootConnector" presStyleLbl="node4" presStyleIdx="22" presStyleCnt="35"/>
      <dgm:spPr/>
    </dgm:pt>
    <dgm:pt modelId="{544E267C-6AF4-5F42-B977-70E2BD30F43C}" type="pres">
      <dgm:prSet presAssocID="{F2166695-3B3D-AE40-8A76-840A7C6D5A6F}" presName="hierChild4" presStyleCnt="0"/>
      <dgm:spPr/>
    </dgm:pt>
    <dgm:pt modelId="{B25BF2A6-AEBB-6C42-84D8-21D69E5F4FE8}" type="pres">
      <dgm:prSet presAssocID="{F2166695-3B3D-AE40-8A76-840A7C6D5A6F}" presName="hierChild5" presStyleCnt="0"/>
      <dgm:spPr/>
    </dgm:pt>
    <dgm:pt modelId="{35AB1906-4BE1-1A47-954F-9703693E59C7}" type="pres">
      <dgm:prSet presAssocID="{B04A76D1-ECB9-8B48-9828-E4B652A24462}" presName="Name37" presStyleLbl="parChTrans1D4" presStyleIdx="23" presStyleCnt="35"/>
      <dgm:spPr/>
    </dgm:pt>
    <dgm:pt modelId="{6BBC2DAF-7436-7E4F-92EA-B2245AE360B9}" type="pres">
      <dgm:prSet presAssocID="{B8DDE29E-54F8-114B-A7F3-BEB4CAC5F826}" presName="hierRoot2" presStyleCnt="0">
        <dgm:presLayoutVars>
          <dgm:hierBranch val="init"/>
        </dgm:presLayoutVars>
      </dgm:prSet>
      <dgm:spPr/>
    </dgm:pt>
    <dgm:pt modelId="{BCD80D71-406F-CC44-99CB-B2D991A85F8A}" type="pres">
      <dgm:prSet presAssocID="{B8DDE29E-54F8-114B-A7F3-BEB4CAC5F826}" presName="rootComposite" presStyleCnt="0"/>
      <dgm:spPr/>
    </dgm:pt>
    <dgm:pt modelId="{DDAF6538-4CD4-4E44-BD5C-ECE98CC40DF6}" type="pres">
      <dgm:prSet presAssocID="{B8DDE29E-54F8-114B-A7F3-BEB4CAC5F826}" presName="rootText" presStyleLbl="node4" presStyleIdx="23" presStyleCnt="35">
        <dgm:presLayoutVars>
          <dgm:chPref val="3"/>
        </dgm:presLayoutVars>
      </dgm:prSet>
      <dgm:spPr/>
    </dgm:pt>
    <dgm:pt modelId="{4E9BD95E-5D62-484B-9869-C5D2CE05739B}" type="pres">
      <dgm:prSet presAssocID="{B8DDE29E-54F8-114B-A7F3-BEB4CAC5F826}" presName="rootConnector" presStyleLbl="node4" presStyleIdx="23" presStyleCnt="35"/>
      <dgm:spPr/>
    </dgm:pt>
    <dgm:pt modelId="{910972FC-ADC5-F043-9911-97A95360A0D1}" type="pres">
      <dgm:prSet presAssocID="{B8DDE29E-54F8-114B-A7F3-BEB4CAC5F826}" presName="hierChild4" presStyleCnt="0"/>
      <dgm:spPr/>
    </dgm:pt>
    <dgm:pt modelId="{3EE7B601-9DF2-3B4B-9811-D99EDAA32CB9}" type="pres">
      <dgm:prSet presAssocID="{4282E3B5-35B1-0649-8AA2-8E3CB962FAF6}" presName="Name37" presStyleLbl="parChTrans1D4" presStyleIdx="24" presStyleCnt="35"/>
      <dgm:spPr/>
    </dgm:pt>
    <dgm:pt modelId="{0D4D52B6-0516-584B-B246-BBC11CE01AFA}" type="pres">
      <dgm:prSet presAssocID="{08F8D991-01E7-5745-8807-266DA7617670}" presName="hierRoot2" presStyleCnt="0">
        <dgm:presLayoutVars>
          <dgm:hierBranch val="init"/>
        </dgm:presLayoutVars>
      </dgm:prSet>
      <dgm:spPr/>
    </dgm:pt>
    <dgm:pt modelId="{0656636F-F75D-B842-AB7B-AA68039152AD}" type="pres">
      <dgm:prSet presAssocID="{08F8D991-01E7-5745-8807-266DA7617670}" presName="rootComposite" presStyleCnt="0"/>
      <dgm:spPr/>
    </dgm:pt>
    <dgm:pt modelId="{F5F34EF2-B5C0-E44C-A853-3E30A5B14F91}" type="pres">
      <dgm:prSet presAssocID="{08F8D991-01E7-5745-8807-266DA7617670}" presName="rootText" presStyleLbl="node4" presStyleIdx="24" presStyleCnt="35">
        <dgm:presLayoutVars>
          <dgm:chPref val="3"/>
        </dgm:presLayoutVars>
      </dgm:prSet>
      <dgm:spPr/>
    </dgm:pt>
    <dgm:pt modelId="{C0B4EEB5-8A42-4D4A-9B9D-4610DC09CA57}" type="pres">
      <dgm:prSet presAssocID="{08F8D991-01E7-5745-8807-266DA7617670}" presName="rootConnector" presStyleLbl="node4" presStyleIdx="24" presStyleCnt="35"/>
      <dgm:spPr/>
    </dgm:pt>
    <dgm:pt modelId="{38BF7BE7-F2C6-4F4A-8B4F-1587D58D3397}" type="pres">
      <dgm:prSet presAssocID="{08F8D991-01E7-5745-8807-266DA7617670}" presName="hierChild4" presStyleCnt="0"/>
      <dgm:spPr/>
    </dgm:pt>
    <dgm:pt modelId="{31F2E8CC-EF2B-2241-8B3E-C2C8CA0CADC1}" type="pres">
      <dgm:prSet presAssocID="{08F8D991-01E7-5745-8807-266DA7617670}" presName="hierChild5" presStyleCnt="0"/>
      <dgm:spPr/>
    </dgm:pt>
    <dgm:pt modelId="{3908AAE6-5EAE-BA44-8E9A-7A734635C164}" type="pres">
      <dgm:prSet presAssocID="{B8DDE29E-54F8-114B-A7F3-BEB4CAC5F826}" presName="hierChild5" presStyleCnt="0"/>
      <dgm:spPr/>
    </dgm:pt>
    <dgm:pt modelId="{F2A3FA6D-2EE9-0A4D-AF5E-6BA6E6584C2D}" type="pres">
      <dgm:prSet presAssocID="{283777E9-A4F1-1441-A74E-D40D7D718F8E}" presName="Name37" presStyleLbl="parChTrans1D4" presStyleIdx="25" presStyleCnt="35"/>
      <dgm:spPr/>
    </dgm:pt>
    <dgm:pt modelId="{965F8D09-6C7A-714C-A1E0-555F0EDE4CE3}" type="pres">
      <dgm:prSet presAssocID="{1C3A2466-56C9-CC41-BA0A-63FD47B92619}" presName="hierRoot2" presStyleCnt="0">
        <dgm:presLayoutVars>
          <dgm:hierBranch val="init"/>
        </dgm:presLayoutVars>
      </dgm:prSet>
      <dgm:spPr/>
    </dgm:pt>
    <dgm:pt modelId="{2B865BAC-7006-A944-9CC2-B8DDA84AEF31}" type="pres">
      <dgm:prSet presAssocID="{1C3A2466-56C9-CC41-BA0A-63FD47B92619}" presName="rootComposite" presStyleCnt="0"/>
      <dgm:spPr/>
    </dgm:pt>
    <dgm:pt modelId="{1D19DAD3-27DC-0449-BA4E-761B72A272F4}" type="pres">
      <dgm:prSet presAssocID="{1C3A2466-56C9-CC41-BA0A-63FD47B92619}" presName="rootText" presStyleLbl="node4" presStyleIdx="25" presStyleCnt="35">
        <dgm:presLayoutVars>
          <dgm:chPref val="3"/>
        </dgm:presLayoutVars>
      </dgm:prSet>
      <dgm:spPr/>
    </dgm:pt>
    <dgm:pt modelId="{33A1B4D0-674F-6D40-9092-A2A99110783B}" type="pres">
      <dgm:prSet presAssocID="{1C3A2466-56C9-CC41-BA0A-63FD47B92619}" presName="rootConnector" presStyleLbl="node4" presStyleIdx="25" presStyleCnt="35"/>
      <dgm:spPr/>
    </dgm:pt>
    <dgm:pt modelId="{44380BB5-DAC3-1B45-BA00-917A52E07E40}" type="pres">
      <dgm:prSet presAssocID="{1C3A2466-56C9-CC41-BA0A-63FD47B92619}" presName="hierChild4" presStyleCnt="0"/>
      <dgm:spPr/>
    </dgm:pt>
    <dgm:pt modelId="{269DFFED-BB1B-1D4C-A47F-251F48E93A35}" type="pres">
      <dgm:prSet presAssocID="{3E72B8C2-C278-C342-B346-A11D23606F4B}" presName="Name37" presStyleLbl="parChTrans1D4" presStyleIdx="26" presStyleCnt="35"/>
      <dgm:spPr/>
    </dgm:pt>
    <dgm:pt modelId="{9415FFF0-EB2E-0642-903B-4ADBCF5F6D16}" type="pres">
      <dgm:prSet presAssocID="{E3A65351-C4B2-6C44-95B9-0517AD70D5B6}" presName="hierRoot2" presStyleCnt="0">
        <dgm:presLayoutVars>
          <dgm:hierBranch val="init"/>
        </dgm:presLayoutVars>
      </dgm:prSet>
      <dgm:spPr/>
    </dgm:pt>
    <dgm:pt modelId="{B525B196-6C2F-BE49-9DC7-15AB4DC5A95F}" type="pres">
      <dgm:prSet presAssocID="{E3A65351-C4B2-6C44-95B9-0517AD70D5B6}" presName="rootComposite" presStyleCnt="0"/>
      <dgm:spPr/>
    </dgm:pt>
    <dgm:pt modelId="{C96B8541-65D7-A34A-8B70-6552AA15EED4}" type="pres">
      <dgm:prSet presAssocID="{E3A65351-C4B2-6C44-95B9-0517AD70D5B6}" presName="rootText" presStyleLbl="node4" presStyleIdx="26" presStyleCnt="35">
        <dgm:presLayoutVars>
          <dgm:chPref val="3"/>
        </dgm:presLayoutVars>
      </dgm:prSet>
      <dgm:spPr/>
    </dgm:pt>
    <dgm:pt modelId="{914F4D45-1EF4-D341-BE3A-E7BD4AC948F9}" type="pres">
      <dgm:prSet presAssocID="{E3A65351-C4B2-6C44-95B9-0517AD70D5B6}" presName="rootConnector" presStyleLbl="node4" presStyleIdx="26" presStyleCnt="35"/>
      <dgm:spPr/>
    </dgm:pt>
    <dgm:pt modelId="{BC2486E5-4006-3947-B49A-25A2F3B865CC}" type="pres">
      <dgm:prSet presAssocID="{E3A65351-C4B2-6C44-95B9-0517AD70D5B6}" presName="hierChild4" presStyleCnt="0"/>
      <dgm:spPr/>
    </dgm:pt>
    <dgm:pt modelId="{A0A4983C-9C93-614A-B54A-DE45E0FDFC48}" type="pres">
      <dgm:prSet presAssocID="{E3A65351-C4B2-6C44-95B9-0517AD70D5B6}" presName="hierChild5" presStyleCnt="0"/>
      <dgm:spPr/>
    </dgm:pt>
    <dgm:pt modelId="{F17026D4-561D-CE4D-8673-77F50EB554FA}" type="pres">
      <dgm:prSet presAssocID="{1C3A2466-56C9-CC41-BA0A-63FD47B92619}" presName="hierChild5" presStyleCnt="0"/>
      <dgm:spPr/>
    </dgm:pt>
    <dgm:pt modelId="{ECD1A4A0-CAA3-084C-9E51-BC23C8255F63}" type="pres">
      <dgm:prSet presAssocID="{40D2AFCC-19F8-9449-917D-1907F366A9B5}" presName="Name37" presStyleLbl="parChTrans1D4" presStyleIdx="27" presStyleCnt="35"/>
      <dgm:spPr/>
    </dgm:pt>
    <dgm:pt modelId="{801AC3F3-6403-1E4F-B387-6069A2E0ADAE}" type="pres">
      <dgm:prSet presAssocID="{843356FE-4B44-1B4E-A3C5-F6B3EB1FD2EE}" presName="hierRoot2" presStyleCnt="0">
        <dgm:presLayoutVars>
          <dgm:hierBranch val="init"/>
        </dgm:presLayoutVars>
      </dgm:prSet>
      <dgm:spPr/>
    </dgm:pt>
    <dgm:pt modelId="{39A22BA5-7A62-4A4A-92B2-E97EE5775D56}" type="pres">
      <dgm:prSet presAssocID="{843356FE-4B44-1B4E-A3C5-F6B3EB1FD2EE}" presName="rootComposite" presStyleCnt="0"/>
      <dgm:spPr/>
    </dgm:pt>
    <dgm:pt modelId="{E51FC21C-CE1B-C249-84ED-9C71D7C9A207}" type="pres">
      <dgm:prSet presAssocID="{843356FE-4B44-1B4E-A3C5-F6B3EB1FD2EE}" presName="rootText" presStyleLbl="node4" presStyleIdx="27" presStyleCnt="35">
        <dgm:presLayoutVars>
          <dgm:chPref val="3"/>
        </dgm:presLayoutVars>
      </dgm:prSet>
      <dgm:spPr/>
    </dgm:pt>
    <dgm:pt modelId="{2E5571C3-755F-6F4E-8AE1-4C7D4BDEB69B}" type="pres">
      <dgm:prSet presAssocID="{843356FE-4B44-1B4E-A3C5-F6B3EB1FD2EE}" presName="rootConnector" presStyleLbl="node4" presStyleIdx="27" presStyleCnt="35"/>
      <dgm:spPr/>
    </dgm:pt>
    <dgm:pt modelId="{3C1A73F6-C10C-4C4A-8079-CFBC42F5A719}" type="pres">
      <dgm:prSet presAssocID="{843356FE-4B44-1B4E-A3C5-F6B3EB1FD2EE}" presName="hierChild4" presStyleCnt="0"/>
      <dgm:spPr/>
    </dgm:pt>
    <dgm:pt modelId="{2A4B37BC-CCFF-224F-B737-54085B9B8060}" type="pres">
      <dgm:prSet presAssocID="{087E7264-77F5-2B44-92ED-E92F5A7D9A28}" presName="Name37" presStyleLbl="parChTrans1D4" presStyleIdx="28" presStyleCnt="35"/>
      <dgm:spPr/>
    </dgm:pt>
    <dgm:pt modelId="{BCFA5E11-9D56-4B46-B393-423F5440D2A6}" type="pres">
      <dgm:prSet presAssocID="{BB05C99B-2344-DD4B-9148-B79D99D55406}" presName="hierRoot2" presStyleCnt="0">
        <dgm:presLayoutVars>
          <dgm:hierBranch val="init"/>
        </dgm:presLayoutVars>
      </dgm:prSet>
      <dgm:spPr/>
    </dgm:pt>
    <dgm:pt modelId="{76C764C0-C9CB-D944-8D12-DBE05627C296}" type="pres">
      <dgm:prSet presAssocID="{BB05C99B-2344-DD4B-9148-B79D99D55406}" presName="rootComposite" presStyleCnt="0"/>
      <dgm:spPr/>
    </dgm:pt>
    <dgm:pt modelId="{7336CDB7-D3C5-1F40-904F-36F8EC675C84}" type="pres">
      <dgm:prSet presAssocID="{BB05C99B-2344-DD4B-9148-B79D99D55406}" presName="rootText" presStyleLbl="node4" presStyleIdx="28" presStyleCnt="35">
        <dgm:presLayoutVars>
          <dgm:chPref val="3"/>
        </dgm:presLayoutVars>
      </dgm:prSet>
      <dgm:spPr/>
    </dgm:pt>
    <dgm:pt modelId="{F8B19627-DFE5-6943-B812-E001B0AC870F}" type="pres">
      <dgm:prSet presAssocID="{BB05C99B-2344-DD4B-9148-B79D99D55406}" presName="rootConnector" presStyleLbl="node4" presStyleIdx="28" presStyleCnt="35"/>
      <dgm:spPr/>
    </dgm:pt>
    <dgm:pt modelId="{8E7E0DF6-BE96-864C-905E-AAB0BB03626D}" type="pres">
      <dgm:prSet presAssocID="{BB05C99B-2344-DD4B-9148-B79D99D55406}" presName="hierChild4" presStyleCnt="0"/>
      <dgm:spPr/>
    </dgm:pt>
    <dgm:pt modelId="{9A8528C1-9345-6943-AE44-4A90D28F9511}" type="pres">
      <dgm:prSet presAssocID="{BB05C99B-2344-DD4B-9148-B79D99D55406}" presName="hierChild5" presStyleCnt="0"/>
      <dgm:spPr/>
    </dgm:pt>
    <dgm:pt modelId="{04192BAB-7E64-804C-80C4-D917D0688A3A}" type="pres">
      <dgm:prSet presAssocID="{843356FE-4B44-1B4E-A3C5-F6B3EB1FD2EE}" presName="hierChild5" presStyleCnt="0"/>
      <dgm:spPr/>
    </dgm:pt>
    <dgm:pt modelId="{EBC3863E-3D86-9647-9116-D1514EC28D4A}" type="pres">
      <dgm:prSet presAssocID="{BCEE141C-95C2-7A4F-80AA-5DBFA85EC289}" presName="Name37" presStyleLbl="parChTrans1D4" presStyleIdx="29" presStyleCnt="35"/>
      <dgm:spPr/>
    </dgm:pt>
    <dgm:pt modelId="{1A015BAE-2529-8C4E-A3FE-6CC3C9BF62A9}" type="pres">
      <dgm:prSet presAssocID="{B47594D8-8C55-4144-A4DA-9D0B86DF5C18}" presName="hierRoot2" presStyleCnt="0">
        <dgm:presLayoutVars>
          <dgm:hierBranch val="init"/>
        </dgm:presLayoutVars>
      </dgm:prSet>
      <dgm:spPr/>
    </dgm:pt>
    <dgm:pt modelId="{46925CD8-B29A-6847-ACF9-F1E20ABD91A6}" type="pres">
      <dgm:prSet presAssocID="{B47594D8-8C55-4144-A4DA-9D0B86DF5C18}" presName="rootComposite" presStyleCnt="0"/>
      <dgm:spPr/>
    </dgm:pt>
    <dgm:pt modelId="{6BE0668D-D849-074E-8D87-4ADEBD7E8869}" type="pres">
      <dgm:prSet presAssocID="{B47594D8-8C55-4144-A4DA-9D0B86DF5C18}" presName="rootText" presStyleLbl="node4" presStyleIdx="29" presStyleCnt="35">
        <dgm:presLayoutVars>
          <dgm:chPref val="3"/>
        </dgm:presLayoutVars>
      </dgm:prSet>
      <dgm:spPr/>
    </dgm:pt>
    <dgm:pt modelId="{A5A77E86-D8DC-A843-AA93-65E18BD5A537}" type="pres">
      <dgm:prSet presAssocID="{B47594D8-8C55-4144-A4DA-9D0B86DF5C18}" presName="rootConnector" presStyleLbl="node4" presStyleIdx="29" presStyleCnt="35"/>
      <dgm:spPr/>
    </dgm:pt>
    <dgm:pt modelId="{D9A9CD26-E18D-4646-AAD2-65697CE60DCB}" type="pres">
      <dgm:prSet presAssocID="{B47594D8-8C55-4144-A4DA-9D0B86DF5C18}" presName="hierChild4" presStyleCnt="0"/>
      <dgm:spPr/>
    </dgm:pt>
    <dgm:pt modelId="{6B76CCE8-B395-F342-B71F-428E8E963F05}" type="pres">
      <dgm:prSet presAssocID="{10FD1822-6026-C248-8EA5-C4A27D8507E1}" presName="Name37" presStyleLbl="parChTrans1D4" presStyleIdx="30" presStyleCnt="35"/>
      <dgm:spPr/>
    </dgm:pt>
    <dgm:pt modelId="{EC98E79A-2211-8C44-AC38-7FB3F7AAF900}" type="pres">
      <dgm:prSet presAssocID="{C719F476-C32A-5446-ADA7-609DBFDE5D94}" presName="hierRoot2" presStyleCnt="0">
        <dgm:presLayoutVars>
          <dgm:hierBranch val="init"/>
        </dgm:presLayoutVars>
      </dgm:prSet>
      <dgm:spPr/>
    </dgm:pt>
    <dgm:pt modelId="{71D79EF0-1BB2-434E-AB71-D07669642055}" type="pres">
      <dgm:prSet presAssocID="{C719F476-C32A-5446-ADA7-609DBFDE5D94}" presName="rootComposite" presStyleCnt="0"/>
      <dgm:spPr/>
    </dgm:pt>
    <dgm:pt modelId="{3F89E9EC-9099-F94A-BCB2-9FA108CCC494}" type="pres">
      <dgm:prSet presAssocID="{C719F476-C32A-5446-ADA7-609DBFDE5D94}" presName="rootText" presStyleLbl="node4" presStyleIdx="30" presStyleCnt="35">
        <dgm:presLayoutVars>
          <dgm:chPref val="3"/>
        </dgm:presLayoutVars>
      </dgm:prSet>
      <dgm:spPr/>
    </dgm:pt>
    <dgm:pt modelId="{8A11A72B-433F-B046-8155-CD7B5057742B}" type="pres">
      <dgm:prSet presAssocID="{C719F476-C32A-5446-ADA7-609DBFDE5D94}" presName="rootConnector" presStyleLbl="node4" presStyleIdx="30" presStyleCnt="35"/>
      <dgm:spPr/>
    </dgm:pt>
    <dgm:pt modelId="{C62F8724-D1DC-1A4D-9F3A-FB635FAE0582}" type="pres">
      <dgm:prSet presAssocID="{C719F476-C32A-5446-ADA7-609DBFDE5D94}" presName="hierChild4" presStyleCnt="0"/>
      <dgm:spPr/>
    </dgm:pt>
    <dgm:pt modelId="{40613582-AD7E-C24C-9568-B4BB98097B44}" type="pres">
      <dgm:prSet presAssocID="{C719F476-C32A-5446-ADA7-609DBFDE5D94}" presName="hierChild5" presStyleCnt="0"/>
      <dgm:spPr/>
    </dgm:pt>
    <dgm:pt modelId="{CF383E14-62BE-1C47-ABC8-BD39C7D8D9FB}" type="pres">
      <dgm:prSet presAssocID="{B47594D8-8C55-4144-A4DA-9D0B86DF5C18}" presName="hierChild5" presStyleCnt="0"/>
      <dgm:spPr/>
    </dgm:pt>
    <dgm:pt modelId="{996FFDCC-A935-3F49-B33B-2F4DA48108AB}" type="pres">
      <dgm:prSet presAssocID="{88828E4A-AD92-F042-8217-F8143296DB96}" presName="Name37" presStyleLbl="parChTrans1D4" presStyleIdx="31" presStyleCnt="35"/>
      <dgm:spPr/>
    </dgm:pt>
    <dgm:pt modelId="{DEBDCF1C-6814-104D-A203-4BE570EB49DF}" type="pres">
      <dgm:prSet presAssocID="{32D82B9F-FE19-1743-8BE2-3B4F581838B0}" presName="hierRoot2" presStyleCnt="0">
        <dgm:presLayoutVars>
          <dgm:hierBranch val="init"/>
        </dgm:presLayoutVars>
      </dgm:prSet>
      <dgm:spPr/>
    </dgm:pt>
    <dgm:pt modelId="{BD816609-B941-8E44-A581-85B49A739793}" type="pres">
      <dgm:prSet presAssocID="{32D82B9F-FE19-1743-8BE2-3B4F581838B0}" presName="rootComposite" presStyleCnt="0"/>
      <dgm:spPr/>
    </dgm:pt>
    <dgm:pt modelId="{C643FA9F-8824-A245-8F30-2D491A00B909}" type="pres">
      <dgm:prSet presAssocID="{32D82B9F-FE19-1743-8BE2-3B4F581838B0}" presName="rootText" presStyleLbl="node4" presStyleIdx="31" presStyleCnt="35">
        <dgm:presLayoutVars>
          <dgm:chPref val="3"/>
        </dgm:presLayoutVars>
      </dgm:prSet>
      <dgm:spPr/>
    </dgm:pt>
    <dgm:pt modelId="{2C006FEA-06D7-7E4A-A47D-88A56A4B6727}" type="pres">
      <dgm:prSet presAssocID="{32D82B9F-FE19-1743-8BE2-3B4F581838B0}" presName="rootConnector" presStyleLbl="node4" presStyleIdx="31" presStyleCnt="35"/>
      <dgm:spPr/>
    </dgm:pt>
    <dgm:pt modelId="{8C2F7476-3DD0-5242-893A-D2078D3B9877}" type="pres">
      <dgm:prSet presAssocID="{32D82B9F-FE19-1743-8BE2-3B4F581838B0}" presName="hierChild4" presStyleCnt="0"/>
      <dgm:spPr/>
    </dgm:pt>
    <dgm:pt modelId="{A4E6C95D-CAD8-C74A-80FE-CD122FD83C3A}" type="pres">
      <dgm:prSet presAssocID="{A70A8E1E-0068-5641-9FBE-2CCF133C1E06}" presName="Name37" presStyleLbl="parChTrans1D4" presStyleIdx="32" presStyleCnt="35"/>
      <dgm:spPr/>
    </dgm:pt>
    <dgm:pt modelId="{0D859DBE-CF5D-504E-8B67-D0E22390DFE9}" type="pres">
      <dgm:prSet presAssocID="{4F6EA68A-771B-1A42-9F7B-CC0014808F9C}" presName="hierRoot2" presStyleCnt="0">
        <dgm:presLayoutVars>
          <dgm:hierBranch val="init"/>
        </dgm:presLayoutVars>
      </dgm:prSet>
      <dgm:spPr/>
    </dgm:pt>
    <dgm:pt modelId="{20D03B41-BCE9-E549-9227-A2FF1E614920}" type="pres">
      <dgm:prSet presAssocID="{4F6EA68A-771B-1A42-9F7B-CC0014808F9C}" presName="rootComposite" presStyleCnt="0"/>
      <dgm:spPr/>
    </dgm:pt>
    <dgm:pt modelId="{71E37C57-1AC7-4749-81B7-F7DF56D80189}" type="pres">
      <dgm:prSet presAssocID="{4F6EA68A-771B-1A42-9F7B-CC0014808F9C}" presName="rootText" presStyleLbl="node4" presStyleIdx="32" presStyleCnt="35">
        <dgm:presLayoutVars>
          <dgm:chPref val="3"/>
        </dgm:presLayoutVars>
      </dgm:prSet>
      <dgm:spPr/>
    </dgm:pt>
    <dgm:pt modelId="{ECBA41A7-0AEE-AD40-8CA9-F9B1021F9CA8}" type="pres">
      <dgm:prSet presAssocID="{4F6EA68A-771B-1A42-9F7B-CC0014808F9C}" presName="rootConnector" presStyleLbl="node4" presStyleIdx="32" presStyleCnt="35"/>
      <dgm:spPr/>
    </dgm:pt>
    <dgm:pt modelId="{2C1089D8-70C9-A34D-AEF0-71F0BD383E7C}" type="pres">
      <dgm:prSet presAssocID="{4F6EA68A-771B-1A42-9F7B-CC0014808F9C}" presName="hierChild4" presStyleCnt="0"/>
      <dgm:spPr/>
    </dgm:pt>
    <dgm:pt modelId="{BE815F11-947D-A942-9374-60F01A1AC7A3}" type="pres">
      <dgm:prSet presAssocID="{4F6EA68A-771B-1A42-9F7B-CC0014808F9C}" presName="hierChild5" presStyleCnt="0"/>
      <dgm:spPr/>
    </dgm:pt>
    <dgm:pt modelId="{E755F0B6-CFD3-1B4A-8BAD-9BAF9D1221E9}" type="pres">
      <dgm:prSet presAssocID="{32D82B9F-FE19-1743-8BE2-3B4F581838B0}" presName="hierChild5" presStyleCnt="0"/>
      <dgm:spPr/>
    </dgm:pt>
    <dgm:pt modelId="{DA807F03-CE8A-FB41-A0A4-E5B2C1737400}" type="pres">
      <dgm:prSet presAssocID="{A3ADF69C-5B3C-5348-B7F2-1C8B2E9E55A8}" presName="Name37" presStyleLbl="parChTrans1D4" presStyleIdx="33" presStyleCnt="35"/>
      <dgm:spPr/>
    </dgm:pt>
    <dgm:pt modelId="{930BCEB4-5CBD-F04D-B6F4-EE3835AC2B64}" type="pres">
      <dgm:prSet presAssocID="{8647E3F9-2CD9-4F4D-B7E1-B0C57AD35855}" presName="hierRoot2" presStyleCnt="0">
        <dgm:presLayoutVars>
          <dgm:hierBranch val="init"/>
        </dgm:presLayoutVars>
      </dgm:prSet>
      <dgm:spPr/>
    </dgm:pt>
    <dgm:pt modelId="{E6003DBE-CBE7-5546-9FDC-70847DF3B880}" type="pres">
      <dgm:prSet presAssocID="{8647E3F9-2CD9-4F4D-B7E1-B0C57AD35855}" presName="rootComposite" presStyleCnt="0"/>
      <dgm:spPr/>
    </dgm:pt>
    <dgm:pt modelId="{4F198F40-6265-6445-B919-214B7F62E026}" type="pres">
      <dgm:prSet presAssocID="{8647E3F9-2CD9-4F4D-B7E1-B0C57AD35855}" presName="rootText" presStyleLbl="node4" presStyleIdx="33" presStyleCnt="35">
        <dgm:presLayoutVars>
          <dgm:chPref val="3"/>
        </dgm:presLayoutVars>
      </dgm:prSet>
      <dgm:spPr/>
    </dgm:pt>
    <dgm:pt modelId="{D703F959-4A31-C244-9B05-F93842FD5347}" type="pres">
      <dgm:prSet presAssocID="{8647E3F9-2CD9-4F4D-B7E1-B0C57AD35855}" presName="rootConnector" presStyleLbl="node4" presStyleIdx="33" presStyleCnt="35"/>
      <dgm:spPr/>
    </dgm:pt>
    <dgm:pt modelId="{CCC3B90E-BF99-B249-9DCF-FB06F85ACCE3}" type="pres">
      <dgm:prSet presAssocID="{8647E3F9-2CD9-4F4D-B7E1-B0C57AD35855}" presName="hierChild4" presStyleCnt="0"/>
      <dgm:spPr/>
    </dgm:pt>
    <dgm:pt modelId="{75F22155-4573-A246-A17E-2121232A26B9}" type="pres">
      <dgm:prSet presAssocID="{7933F144-E3AA-B540-9BAA-8363DE705359}" presName="Name37" presStyleLbl="parChTrans1D4" presStyleIdx="34" presStyleCnt="35"/>
      <dgm:spPr/>
    </dgm:pt>
    <dgm:pt modelId="{20F33784-7960-4A47-BB5A-A2055ABA45E1}" type="pres">
      <dgm:prSet presAssocID="{6921EAC1-4972-FA47-8999-4ACD655AD9D9}" presName="hierRoot2" presStyleCnt="0">
        <dgm:presLayoutVars>
          <dgm:hierBranch val="init"/>
        </dgm:presLayoutVars>
      </dgm:prSet>
      <dgm:spPr/>
    </dgm:pt>
    <dgm:pt modelId="{B4648FAA-B43E-5545-BB51-A0CB73ADA0A3}" type="pres">
      <dgm:prSet presAssocID="{6921EAC1-4972-FA47-8999-4ACD655AD9D9}" presName="rootComposite" presStyleCnt="0"/>
      <dgm:spPr/>
    </dgm:pt>
    <dgm:pt modelId="{316E931D-A4A7-F44D-AC3E-B0F81BD6EE3A}" type="pres">
      <dgm:prSet presAssocID="{6921EAC1-4972-FA47-8999-4ACD655AD9D9}" presName="rootText" presStyleLbl="node4" presStyleIdx="34" presStyleCnt="35">
        <dgm:presLayoutVars>
          <dgm:chPref val="3"/>
        </dgm:presLayoutVars>
      </dgm:prSet>
      <dgm:spPr/>
    </dgm:pt>
    <dgm:pt modelId="{9FDBEFFE-1940-4346-9392-1591901D20A7}" type="pres">
      <dgm:prSet presAssocID="{6921EAC1-4972-FA47-8999-4ACD655AD9D9}" presName="rootConnector" presStyleLbl="node4" presStyleIdx="34" presStyleCnt="35"/>
      <dgm:spPr/>
    </dgm:pt>
    <dgm:pt modelId="{B9AEE33F-A2E7-154C-AD7F-1C98BDA4C2B0}" type="pres">
      <dgm:prSet presAssocID="{6921EAC1-4972-FA47-8999-4ACD655AD9D9}" presName="hierChild4" presStyleCnt="0"/>
      <dgm:spPr/>
    </dgm:pt>
    <dgm:pt modelId="{9C5F4ECC-6116-614B-AB03-048DE98BB432}" type="pres">
      <dgm:prSet presAssocID="{6921EAC1-4972-FA47-8999-4ACD655AD9D9}" presName="hierChild5" presStyleCnt="0"/>
      <dgm:spPr/>
    </dgm:pt>
    <dgm:pt modelId="{4A8AE8C5-B052-3440-9671-3DBFA4053642}" type="pres">
      <dgm:prSet presAssocID="{8647E3F9-2CD9-4F4D-B7E1-B0C57AD35855}" presName="hierChild5" presStyleCnt="0"/>
      <dgm:spPr/>
    </dgm:pt>
    <dgm:pt modelId="{F787EFB8-08C0-DE43-9C5B-F89AF53BAEF2}" type="pres">
      <dgm:prSet presAssocID="{3B0E1E70-F123-3D42-BE39-62986E8A8944}" presName="hierChild5" presStyleCnt="0"/>
      <dgm:spPr/>
    </dgm:pt>
    <dgm:pt modelId="{DDA8B068-5325-5844-B97C-B34B77B9F9F4}" type="pres">
      <dgm:prSet presAssocID="{12ACE07B-1499-9344-8D8C-C1F2747F62E3}" presName="hierChild5" presStyleCnt="0"/>
      <dgm:spPr/>
    </dgm:pt>
    <dgm:pt modelId="{BC4377FD-15AE-4045-9A64-9D76FBB7EE3F}" type="pres">
      <dgm:prSet presAssocID="{1A0D00E6-C957-D94E-B38F-DF2CA9B671E7}" presName="Name37" presStyleLbl="parChTrans1D2" presStyleIdx="3" presStyleCnt="6"/>
      <dgm:spPr/>
    </dgm:pt>
    <dgm:pt modelId="{E83B611F-E319-9E47-8048-1E17DD209AFA}" type="pres">
      <dgm:prSet presAssocID="{9579B16C-DB31-3640-9E17-A8CD79F770CD}" presName="hierRoot2" presStyleCnt="0">
        <dgm:presLayoutVars>
          <dgm:hierBranch val="init"/>
        </dgm:presLayoutVars>
      </dgm:prSet>
      <dgm:spPr/>
    </dgm:pt>
    <dgm:pt modelId="{874EC2A4-E1E6-FD4E-8676-474180537651}" type="pres">
      <dgm:prSet presAssocID="{9579B16C-DB31-3640-9E17-A8CD79F770CD}" presName="rootComposite" presStyleCnt="0"/>
      <dgm:spPr/>
    </dgm:pt>
    <dgm:pt modelId="{BA96FB30-BFCB-BD4D-AE8B-E2DCD6B6F054}" type="pres">
      <dgm:prSet presAssocID="{9579B16C-DB31-3640-9E17-A8CD79F770CD}" presName="rootText" presStyleLbl="node2" presStyleIdx="3" presStyleCnt="5">
        <dgm:presLayoutVars>
          <dgm:chPref val="3"/>
        </dgm:presLayoutVars>
      </dgm:prSet>
      <dgm:spPr/>
    </dgm:pt>
    <dgm:pt modelId="{D47239F9-57F1-A442-9851-496CE12BD344}" type="pres">
      <dgm:prSet presAssocID="{9579B16C-DB31-3640-9E17-A8CD79F770CD}" presName="rootConnector" presStyleLbl="node2" presStyleIdx="3" presStyleCnt="5"/>
      <dgm:spPr/>
    </dgm:pt>
    <dgm:pt modelId="{460E25DD-98FB-1B43-9BAD-55125844C131}" type="pres">
      <dgm:prSet presAssocID="{9579B16C-DB31-3640-9E17-A8CD79F770CD}" presName="hierChild4" presStyleCnt="0"/>
      <dgm:spPr/>
    </dgm:pt>
    <dgm:pt modelId="{FA787DD4-6BB2-184A-9007-81A6971FA59E}" type="pres">
      <dgm:prSet presAssocID="{9579B16C-DB31-3640-9E17-A8CD79F770CD}" presName="hierChild5" presStyleCnt="0"/>
      <dgm:spPr/>
    </dgm:pt>
    <dgm:pt modelId="{C9CD5F83-E7DC-EC4F-97D2-DBDE093EA386}" type="pres">
      <dgm:prSet presAssocID="{72F7FEA3-58E8-E24F-A5AA-F76AFE7C780A}" presName="Name37" presStyleLbl="parChTrans1D2" presStyleIdx="4" presStyleCnt="6"/>
      <dgm:spPr/>
    </dgm:pt>
    <dgm:pt modelId="{1E60AD4A-8F1C-C64A-BADB-C759B08734BC}" type="pres">
      <dgm:prSet presAssocID="{86F83EE1-CD80-6B41-9243-1E7A650F6452}" presName="hierRoot2" presStyleCnt="0">
        <dgm:presLayoutVars>
          <dgm:hierBranch val="init"/>
        </dgm:presLayoutVars>
      </dgm:prSet>
      <dgm:spPr/>
    </dgm:pt>
    <dgm:pt modelId="{45ECA281-2605-8846-9C39-C38926C464FD}" type="pres">
      <dgm:prSet presAssocID="{86F83EE1-CD80-6B41-9243-1E7A650F6452}" presName="rootComposite" presStyleCnt="0"/>
      <dgm:spPr/>
    </dgm:pt>
    <dgm:pt modelId="{55E3E709-51D5-2249-BC48-99BC0AFCB975}" type="pres">
      <dgm:prSet presAssocID="{86F83EE1-CD80-6B41-9243-1E7A650F6452}" presName="rootText" presStyleLbl="node2" presStyleIdx="4" presStyleCnt="5">
        <dgm:presLayoutVars>
          <dgm:chPref val="3"/>
        </dgm:presLayoutVars>
      </dgm:prSet>
      <dgm:spPr/>
    </dgm:pt>
    <dgm:pt modelId="{E7288E4D-C3C3-DD41-A350-B9475FB7E0A9}" type="pres">
      <dgm:prSet presAssocID="{86F83EE1-CD80-6B41-9243-1E7A650F6452}" presName="rootConnector" presStyleLbl="node2" presStyleIdx="4" presStyleCnt="5"/>
      <dgm:spPr/>
    </dgm:pt>
    <dgm:pt modelId="{37B2F43E-77E7-E24C-ABEA-44D23E8E8367}" type="pres">
      <dgm:prSet presAssocID="{86F83EE1-CD80-6B41-9243-1E7A650F6452}" presName="hierChild4" presStyleCnt="0"/>
      <dgm:spPr/>
    </dgm:pt>
    <dgm:pt modelId="{A98106CB-0B02-AE40-AC2D-0CB13F8B6A50}" type="pres">
      <dgm:prSet presAssocID="{B975C8FF-B76F-C54B-8064-BE4C1DD7F73C}" presName="Name37" presStyleLbl="parChTrans1D3" presStyleIdx="3" presStyleCnt="5"/>
      <dgm:spPr/>
    </dgm:pt>
    <dgm:pt modelId="{13D084AF-1F32-1F45-A600-C9970B2343E6}" type="pres">
      <dgm:prSet presAssocID="{EE519DA4-FE0B-D844-8D8C-E6E4622E9958}" presName="hierRoot2" presStyleCnt="0">
        <dgm:presLayoutVars>
          <dgm:hierBranch val="init"/>
        </dgm:presLayoutVars>
      </dgm:prSet>
      <dgm:spPr/>
    </dgm:pt>
    <dgm:pt modelId="{970FE867-2A82-4440-AF47-AEC8CB53935A}" type="pres">
      <dgm:prSet presAssocID="{EE519DA4-FE0B-D844-8D8C-E6E4622E9958}" presName="rootComposite" presStyleCnt="0"/>
      <dgm:spPr/>
    </dgm:pt>
    <dgm:pt modelId="{492C442D-75DA-7D4A-A45B-74009865AAF4}" type="pres">
      <dgm:prSet presAssocID="{EE519DA4-FE0B-D844-8D8C-E6E4622E9958}" presName="rootText" presStyleLbl="node3" presStyleIdx="3" presStyleCnt="4">
        <dgm:presLayoutVars>
          <dgm:chPref val="3"/>
        </dgm:presLayoutVars>
      </dgm:prSet>
      <dgm:spPr/>
    </dgm:pt>
    <dgm:pt modelId="{6D3B2AD3-497F-1843-9D13-837914CE6805}" type="pres">
      <dgm:prSet presAssocID="{EE519DA4-FE0B-D844-8D8C-E6E4622E9958}" presName="rootConnector" presStyleLbl="node3" presStyleIdx="3" presStyleCnt="4"/>
      <dgm:spPr/>
    </dgm:pt>
    <dgm:pt modelId="{752658E7-23FA-5044-A5D1-D02D793F0ED2}" type="pres">
      <dgm:prSet presAssocID="{EE519DA4-FE0B-D844-8D8C-E6E4622E9958}" presName="hierChild4" presStyleCnt="0"/>
      <dgm:spPr/>
    </dgm:pt>
    <dgm:pt modelId="{96499583-2CA1-B541-9E19-D9FC78E874BA}" type="pres">
      <dgm:prSet presAssocID="{EE519DA4-FE0B-D844-8D8C-E6E4622E9958}" presName="hierChild5" presStyleCnt="0"/>
      <dgm:spPr/>
    </dgm:pt>
    <dgm:pt modelId="{AD0FF431-7070-1B43-9E91-BCF6FE64456F}" type="pres">
      <dgm:prSet presAssocID="{86F83EE1-CD80-6B41-9243-1E7A650F6452}" presName="hierChild5" presStyleCnt="0"/>
      <dgm:spPr/>
    </dgm:pt>
    <dgm:pt modelId="{EACF3B58-093B-D348-93D6-BFCB37EBDC86}" type="pres">
      <dgm:prSet presAssocID="{8BF9ABCC-B70E-CC4A-8B22-3966E5112257}" presName="hierChild3" presStyleCnt="0"/>
      <dgm:spPr/>
    </dgm:pt>
    <dgm:pt modelId="{581E3BF6-63E2-ED4D-9438-8253A7BF0653}" type="pres">
      <dgm:prSet presAssocID="{ABA01A42-C2E9-894F-BCEB-73DBAB131476}" presName="Name111" presStyleLbl="parChTrans1D2" presStyleIdx="5" presStyleCnt="6"/>
      <dgm:spPr/>
    </dgm:pt>
    <dgm:pt modelId="{3F15D0E7-E89C-F44F-B299-A62BAAF00A7A}" type="pres">
      <dgm:prSet presAssocID="{1EEEFB8F-B7FE-BF4F-A93F-3B4005865003}" presName="hierRoot3" presStyleCnt="0">
        <dgm:presLayoutVars>
          <dgm:hierBranch val="init"/>
        </dgm:presLayoutVars>
      </dgm:prSet>
      <dgm:spPr/>
    </dgm:pt>
    <dgm:pt modelId="{D9E35A6B-0BA5-C346-A29B-D9F571AAB4F0}" type="pres">
      <dgm:prSet presAssocID="{1EEEFB8F-B7FE-BF4F-A93F-3B4005865003}" presName="rootComposite3" presStyleCnt="0"/>
      <dgm:spPr/>
    </dgm:pt>
    <dgm:pt modelId="{3C6C9E91-FA1D-2248-A18B-D56C7E4AC879}" type="pres">
      <dgm:prSet presAssocID="{1EEEFB8F-B7FE-BF4F-A93F-3B4005865003}" presName="rootText3" presStyleLbl="asst1" presStyleIdx="0" presStyleCnt="2">
        <dgm:presLayoutVars>
          <dgm:chPref val="3"/>
        </dgm:presLayoutVars>
      </dgm:prSet>
      <dgm:spPr/>
    </dgm:pt>
    <dgm:pt modelId="{E32DF498-40B8-7042-BF85-D79AE9CEB57C}" type="pres">
      <dgm:prSet presAssocID="{1EEEFB8F-B7FE-BF4F-A93F-3B4005865003}" presName="rootConnector3" presStyleLbl="asst1" presStyleIdx="0" presStyleCnt="2"/>
      <dgm:spPr/>
    </dgm:pt>
    <dgm:pt modelId="{F7ECB897-9D10-9E40-AC2D-C0CFDDA41F63}" type="pres">
      <dgm:prSet presAssocID="{1EEEFB8F-B7FE-BF4F-A93F-3B4005865003}" presName="hierChild6" presStyleCnt="0"/>
      <dgm:spPr/>
    </dgm:pt>
    <dgm:pt modelId="{3E92FA73-12C7-4B47-B783-862B2D2090D3}" type="pres">
      <dgm:prSet presAssocID="{1EEEFB8F-B7FE-BF4F-A93F-3B4005865003}" presName="hierChild7" presStyleCnt="0"/>
      <dgm:spPr/>
    </dgm:pt>
    <dgm:pt modelId="{F2F19A42-0D9A-C041-8F28-F2352CE4022C}" type="pres">
      <dgm:prSet presAssocID="{77659BCF-4533-094D-B7B1-768769F7BBF3}" presName="Name111" presStyleLbl="parChTrans1D3" presStyleIdx="4" presStyleCnt="5"/>
      <dgm:spPr/>
    </dgm:pt>
    <dgm:pt modelId="{78E0EAD0-CBB6-8C46-865C-449DBEEA143C}" type="pres">
      <dgm:prSet presAssocID="{A759C143-868D-8F40-AC0E-3A566A00B5AB}" presName="hierRoot3" presStyleCnt="0">
        <dgm:presLayoutVars>
          <dgm:hierBranch val="init"/>
        </dgm:presLayoutVars>
      </dgm:prSet>
      <dgm:spPr/>
    </dgm:pt>
    <dgm:pt modelId="{CEC3F63F-1927-124E-8A6A-9B9785D38E13}" type="pres">
      <dgm:prSet presAssocID="{A759C143-868D-8F40-AC0E-3A566A00B5AB}" presName="rootComposite3" presStyleCnt="0"/>
      <dgm:spPr/>
    </dgm:pt>
    <dgm:pt modelId="{FF5C67CE-6307-B444-AF15-0259B867189A}" type="pres">
      <dgm:prSet presAssocID="{A759C143-868D-8F40-AC0E-3A566A00B5AB}" presName="rootText3" presStyleLbl="asst1" presStyleIdx="1" presStyleCnt="2">
        <dgm:presLayoutVars>
          <dgm:chPref val="3"/>
        </dgm:presLayoutVars>
      </dgm:prSet>
      <dgm:spPr/>
    </dgm:pt>
    <dgm:pt modelId="{DCCB28F7-DC3E-3842-96E4-DB0D3D0A6EDB}" type="pres">
      <dgm:prSet presAssocID="{A759C143-868D-8F40-AC0E-3A566A00B5AB}" presName="rootConnector3" presStyleLbl="asst1" presStyleIdx="1" presStyleCnt="2"/>
      <dgm:spPr/>
    </dgm:pt>
    <dgm:pt modelId="{00C6395C-8C11-374B-81DE-EC60FF212F28}" type="pres">
      <dgm:prSet presAssocID="{A759C143-868D-8F40-AC0E-3A566A00B5AB}" presName="hierChild6" presStyleCnt="0"/>
      <dgm:spPr/>
    </dgm:pt>
    <dgm:pt modelId="{C6B88334-3CAC-884B-B24C-9F965A04095E}" type="pres">
      <dgm:prSet presAssocID="{A759C143-868D-8F40-AC0E-3A566A00B5AB}" presName="hierChild7" presStyleCnt="0"/>
      <dgm:spPr/>
    </dgm:pt>
  </dgm:ptLst>
  <dgm:cxnLst>
    <dgm:cxn modelId="{7C444C02-0A8D-384D-878C-E1A5BA990619}" type="presOf" srcId="{40D2AFCC-19F8-9449-917D-1907F366A9B5}" destId="{ECD1A4A0-CAA3-084C-9E51-BC23C8255F63}" srcOrd="0" destOrd="0" presId="urn:microsoft.com/office/officeart/2005/8/layout/orgChart1"/>
    <dgm:cxn modelId="{C8175202-A7BC-8D46-B7FB-51AB1F3FB7E1}" type="presOf" srcId="{B8B4CD0A-B897-7B46-97BE-96ACA6FC183A}" destId="{6206BB48-B303-D54D-941B-79867F85232A}" srcOrd="0" destOrd="0" presId="urn:microsoft.com/office/officeart/2005/8/layout/orgChart1"/>
    <dgm:cxn modelId="{73975502-2D9C-3347-9A15-4461AFB1F3A2}" type="presOf" srcId="{94AF2D32-EA9C-344A-BE7D-C2E8BADBE960}" destId="{3809BF8A-C57D-6C4F-82E2-69F6B98CB38D}" srcOrd="0" destOrd="0" presId="urn:microsoft.com/office/officeart/2005/8/layout/orgChart1"/>
    <dgm:cxn modelId="{04A29604-B93B-BA45-80EB-58913DFAA98C}" type="presOf" srcId="{BB05C99B-2344-DD4B-9148-B79D99D55406}" destId="{F8B19627-DFE5-6943-B812-E001B0AC870F}" srcOrd="1" destOrd="0" presId="urn:microsoft.com/office/officeart/2005/8/layout/orgChart1"/>
    <dgm:cxn modelId="{8250D804-F05C-0744-94A2-D248F5AE14ED}" type="presOf" srcId="{1EF7F701-7CCF-F040-9B22-E73D382AD1C0}" destId="{E599F7D1-C2F3-7E40-9415-D07078CCC963}" srcOrd="0" destOrd="0" presId="urn:microsoft.com/office/officeart/2005/8/layout/orgChart1"/>
    <dgm:cxn modelId="{129FC606-E576-6043-8102-597ADD7B8563}" srcId="{7B930875-83A3-C24A-95F1-C320D3B8D12C}" destId="{672D602D-5236-6445-84C3-E634EDEF2CD4}" srcOrd="0" destOrd="0" parTransId="{7DAD022D-BCA2-B049-B61D-F5F083C6E7D0}" sibTransId="{BAA519B2-5861-9F49-A64F-57EE901FBE40}"/>
    <dgm:cxn modelId="{22979D08-30CB-354E-86D0-F4DB7DE39585}" type="presOf" srcId="{AD98B1E0-2760-E345-8C16-A49A6156BF04}" destId="{98C3C844-CB1D-6E42-8731-28B033667279}" srcOrd="0" destOrd="0" presId="urn:microsoft.com/office/officeart/2005/8/layout/orgChart1"/>
    <dgm:cxn modelId="{CB83BD08-F7B2-A24C-9D36-D7ADCDA42150}" srcId="{1A11F91D-C82E-7149-844E-DED099C9557F}" destId="{802A7106-678F-6B42-820A-7DCC6E1F7DC4}" srcOrd="3" destOrd="0" parTransId="{A1EA0B26-9210-464C-8EB4-3636DFE51B6C}" sibTransId="{DAC9FB65-1AF5-9748-9654-50167C71BCE6}"/>
    <dgm:cxn modelId="{002D160B-FFD9-CF43-967B-C925DFF881E9}" type="presOf" srcId="{F2166695-3B3D-AE40-8A76-840A7C6D5A6F}" destId="{D21326CE-3277-4B4C-8C71-EB53D12EDA2D}" srcOrd="0" destOrd="0" presId="urn:microsoft.com/office/officeart/2005/8/layout/orgChart1"/>
    <dgm:cxn modelId="{A3128D0B-7611-8A49-908C-888223EDE4C1}" type="presOf" srcId="{DB80905A-8D0B-594B-8E06-E8F80DEE45F1}" destId="{2FEC2D43-842B-A74E-B5CB-17078235A0F1}" srcOrd="0" destOrd="0" presId="urn:microsoft.com/office/officeart/2005/8/layout/orgChart1"/>
    <dgm:cxn modelId="{AB75AF0C-A7FE-8F4F-A9DC-26A03AB8E16A}" type="presOf" srcId="{0CD7C51B-1454-4047-AA33-3AC1683C5247}" destId="{D1D153F0-B14A-7742-8294-938207FE2F84}" srcOrd="0" destOrd="0" presId="urn:microsoft.com/office/officeart/2005/8/layout/orgChart1"/>
    <dgm:cxn modelId="{AB84D10D-43C0-494B-8933-2C77FBEE73A8}" srcId="{1A11F91D-C82E-7149-844E-DED099C9557F}" destId="{1F3FCCB1-2515-1944-8D62-D8DCF8E26644}" srcOrd="1" destOrd="0" parTransId="{94AF2D32-EA9C-344A-BE7D-C2E8BADBE960}" sibTransId="{33D6A54A-24A0-9749-AAF9-B55D74FF3279}"/>
    <dgm:cxn modelId="{2BF4C00E-97C8-834C-B198-1AEEAE3B128E}" type="presOf" srcId="{9579B16C-DB31-3640-9E17-A8CD79F770CD}" destId="{BA96FB30-BFCB-BD4D-AE8B-E2DCD6B6F054}" srcOrd="0" destOrd="0" presId="urn:microsoft.com/office/officeart/2005/8/layout/orgChart1"/>
    <dgm:cxn modelId="{604D7411-EE6E-D34B-8F4D-4A4769066432}" type="presOf" srcId="{ABA01A42-C2E9-894F-BCEB-73DBAB131476}" destId="{581E3BF6-63E2-ED4D-9438-8253A7BF0653}" srcOrd="0" destOrd="0" presId="urn:microsoft.com/office/officeart/2005/8/layout/orgChart1"/>
    <dgm:cxn modelId="{4EA17D11-E45A-1843-9CF0-79C3A0169AA1}" type="presOf" srcId="{843356FE-4B44-1B4E-A3C5-F6B3EB1FD2EE}" destId="{2E5571C3-755F-6F4E-8AE1-4C7D4BDEB69B}" srcOrd="1" destOrd="0" presId="urn:microsoft.com/office/officeart/2005/8/layout/orgChart1"/>
    <dgm:cxn modelId="{D18BB611-F999-2B46-85D4-24163B283BC4}" type="presOf" srcId="{4F6EA68A-771B-1A42-9F7B-CC0014808F9C}" destId="{71E37C57-1AC7-4749-81B7-F7DF56D80189}" srcOrd="0" destOrd="0" presId="urn:microsoft.com/office/officeart/2005/8/layout/orgChart1"/>
    <dgm:cxn modelId="{B8685012-AFC4-0746-A69D-68BE473A3CC2}" type="presOf" srcId="{F88A4AEE-4C95-954E-969A-340EB30F7F02}" destId="{E00B3AD3-1FE3-1540-B497-1988BDE85456}" srcOrd="1" destOrd="0" presId="urn:microsoft.com/office/officeart/2005/8/layout/orgChart1"/>
    <dgm:cxn modelId="{20DB5513-DC46-9E45-8389-4A1FE6ECB1FE}" type="presOf" srcId="{83878372-CF4F-454F-9C33-78A28325BFCF}" destId="{C761098D-16C1-1F4A-AA6B-1C3DF401A791}" srcOrd="1" destOrd="0" presId="urn:microsoft.com/office/officeart/2005/8/layout/orgChart1"/>
    <dgm:cxn modelId="{292CF214-575F-5A49-B832-7C3B22F7AAF3}" type="presOf" srcId="{B8DDE29E-54F8-114B-A7F3-BEB4CAC5F826}" destId="{4E9BD95E-5D62-484B-9869-C5D2CE05739B}" srcOrd="1" destOrd="0" presId="urn:microsoft.com/office/officeart/2005/8/layout/orgChart1"/>
    <dgm:cxn modelId="{C997AF15-B8A4-D04D-831F-A6B4D140A864}" type="presOf" srcId="{A759C143-868D-8F40-AC0E-3A566A00B5AB}" destId="{FF5C67CE-6307-B444-AF15-0259B867189A}" srcOrd="0" destOrd="0" presId="urn:microsoft.com/office/officeart/2005/8/layout/orgChart1"/>
    <dgm:cxn modelId="{3CB4AD16-2944-3B44-8C95-2739BB4D30A9}" srcId="{83878372-CF4F-454F-9C33-78A28325BFCF}" destId="{1EF7F701-7CCF-F040-9B22-E73D382AD1C0}" srcOrd="0" destOrd="0" parTransId="{F99B81C2-B993-0546-931C-226C512AB25A}" sibTransId="{66AB015F-87FD-6348-BD48-EC9CA8C21C97}"/>
    <dgm:cxn modelId="{6153FC16-EF14-5541-B8E7-ADCAFADD75C0}" type="presOf" srcId="{08F8D991-01E7-5745-8807-266DA7617670}" destId="{C0B4EEB5-8A42-4D4A-9B9D-4610DC09CA57}" srcOrd="1" destOrd="0" presId="urn:microsoft.com/office/officeart/2005/8/layout/orgChart1"/>
    <dgm:cxn modelId="{26BA1517-D252-A944-9BD6-A8E4F02B72CA}" srcId="{B6EBF4BF-F812-E243-B52E-842FEA26D63C}" destId="{1A11F91D-C82E-7149-844E-DED099C9557F}" srcOrd="0" destOrd="0" parTransId="{156CB5D4-1706-1444-AF45-6AA3D445051E}" sibTransId="{FCE249C7-957F-E941-BBD8-F5428A87D518}"/>
    <dgm:cxn modelId="{D00E5E18-47F7-DF4F-AAE0-52D3D19CF63E}" srcId="{1C3A2466-56C9-CC41-BA0A-63FD47B92619}" destId="{E3A65351-C4B2-6C44-95B9-0517AD70D5B6}" srcOrd="0" destOrd="0" parTransId="{3E72B8C2-C278-C342-B346-A11D23606F4B}" sibTransId="{D8B8D326-EE2B-CA4F-96C7-E2E790E97D15}"/>
    <dgm:cxn modelId="{CDFBC01A-1938-3645-A2B4-D5939ADCBB6B}" type="presOf" srcId="{12ACE07B-1499-9344-8D8C-C1F2747F62E3}" destId="{9601BD08-F2F1-044A-923E-1C69F53D0057}" srcOrd="1" destOrd="0" presId="urn:microsoft.com/office/officeart/2005/8/layout/orgChart1"/>
    <dgm:cxn modelId="{7588DB1B-C4BC-E148-AE1F-09A2B72A1D1A}" type="presOf" srcId="{77659BCF-4533-094D-B7B1-768769F7BBF3}" destId="{F2F19A42-0D9A-C041-8F28-F2352CE4022C}" srcOrd="0" destOrd="0" presId="urn:microsoft.com/office/officeart/2005/8/layout/orgChart1"/>
    <dgm:cxn modelId="{1AFAE11C-B3C0-BB45-A105-56D9367AFC20}" type="presOf" srcId="{1C3A2466-56C9-CC41-BA0A-63FD47B92619}" destId="{33A1B4D0-674F-6D40-9092-A2A99110783B}" srcOrd="1" destOrd="0" presId="urn:microsoft.com/office/officeart/2005/8/layout/orgChart1"/>
    <dgm:cxn modelId="{77F1E41C-B4BA-A142-BC72-F5A36A28BF5E}" type="presOf" srcId="{91DEC88E-5842-A943-B8C1-15D779B148A7}" destId="{8A865D30-F191-E347-8D7A-54B4CDCD7A18}" srcOrd="0" destOrd="0" presId="urn:microsoft.com/office/officeart/2005/8/layout/orgChart1"/>
    <dgm:cxn modelId="{65DB3722-EE1F-A44F-A383-F189C206F4D4}" type="presOf" srcId="{0F980582-FF25-4048-AB48-716EA3E07BEF}" destId="{F67E3163-82C7-674E-8F72-59F7E44925B9}" srcOrd="0" destOrd="0" presId="urn:microsoft.com/office/officeart/2005/8/layout/orgChart1"/>
    <dgm:cxn modelId="{F7B17222-D2DB-E74B-8DD4-24D53517704C}" srcId="{1A11F91D-C82E-7149-844E-DED099C9557F}" destId="{1DD576B8-475E-7547-AF4A-35904A003036}" srcOrd="5" destOrd="0" parTransId="{B704C79E-E17D-B649-BE1D-D907CE0987A7}" sibTransId="{CA223A14-E9AA-BB43-8E13-42053E9FB5A3}"/>
    <dgm:cxn modelId="{2CDC2224-17EA-8F40-A559-92F538B456D6}" type="presOf" srcId="{087E7264-77F5-2B44-92ED-E92F5A7D9A28}" destId="{2A4B37BC-CCFF-224F-B737-54085B9B8060}" srcOrd="0" destOrd="0" presId="urn:microsoft.com/office/officeart/2005/8/layout/orgChart1"/>
    <dgm:cxn modelId="{21A1A624-3FFF-5343-8720-786493B2EAC9}" type="presOf" srcId="{10FD1822-6026-C248-8EA5-C4A27D8507E1}" destId="{6B76CCE8-B395-F342-B71F-428E8E963F05}" srcOrd="0" destOrd="0" presId="urn:microsoft.com/office/officeart/2005/8/layout/orgChart1"/>
    <dgm:cxn modelId="{E19D0728-C01C-C744-812B-F62D2F5296DD}" type="presOf" srcId="{D0AC2579-8136-AA42-ACD3-C30FD1B81319}" destId="{6EF4926F-762F-F843-A05B-AB39B1BEEDB2}" srcOrd="0" destOrd="0" presId="urn:microsoft.com/office/officeart/2005/8/layout/orgChart1"/>
    <dgm:cxn modelId="{0DFB4429-311E-524A-9C99-314976FA34A0}" srcId="{3B0E1E70-F123-3D42-BE39-62986E8A8944}" destId="{F2166695-3B3D-AE40-8A76-840A7C6D5A6F}" srcOrd="0" destOrd="0" parTransId="{1E648E43-D637-2748-BEC9-192F0D6B9B17}" sibTransId="{EC2C4F0F-4F23-4044-B6E7-E6F7CC2CA64C}"/>
    <dgm:cxn modelId="{90EEA429-C1B6-884C-ACD8-9E97E4C64582}" type="presOf" srcId="{88828E4A-AD92-F042-8217-F8143296DB96}" destId="{996FFDCC-A935-3F49-B33B-2F4DA48108AB}" srcOrd="0" destOrd="0" presId="urn:microsoft.com/office/officeart/2005/8/layout/orgChart1"/>
    <dgm:cxn modelId="{A4785D2A-1D3C-3148-BC5C-0928C037F2E3}" type="presOf" srcId="{9EA2D96C-EA42-CD45-A62D-14622133EF9C}" destId="{688B5600-79A9-5D4E-A9BB-74F32ACFA4EF}" srcOrd="0" destOrd="0" presId="urn:microsoft.com/office/officeart/2005/8/layout/orgChart1"/>
    <dgm:cxn modelId="{1278CE2A-5F9D-8246-AD6B-45C2DFC08AC0}" type="presOf" srcId="{1A11F91D-C82E-7149-844E-DED099C9557F}" destId="{A02BFEA6-7F4E-4B44-8F59-DCED95525B1C}" srcOrd="1" destOrd="0" presId="urn:microsoft.com/office/officeart/2005/8/layout/orgChart1"/>
    <dgm:cxn modelId="{3F1A102C-17D2-4443-A8AA-16CD3C05EFA3}" type="presOf" srcId="{7DAD022D-BCA2-B049-B61D-F5F083C6E7D0}" destId="{C6762FA7-AD82-BC4D-8EDF-5394B8E627FC}" srcOrd="0" destOrd="0" presId="urn:microsoft.com/office/officeart/2005/8/layout/orgChart1"/>
    <dgm:cxn modelId="{D63E072E-A268-2343-91F3-EB174B465048}" srcId="{F509520C-0D8B-B842-A3FF-1D5DE79BAEF6}" destId="{15E83063-1036-4F42-8FB4-ECCCD34DB68D}" srcOrd="2" destOrd="0" parTransId="{0F980582-FF25-4048-AB48-716EA3E07BEF}" sibTransId="{CA2F52CB-A677-B842-96A8-088CFE5ABC97}"/>
    <dgm:cxn modelId="{A06BC031-3015-FD4C-AFCA-B64607DFDBDF}" type="presOf" srcId="{1C3A2466-56C9-CC41-BA0A-63FD47B92619}" destId="{1D19DAD3-27DC-0449-BA4E-761B72A272F4}" srcOrd="0" destOrd="0" presId="urn:microsoft.com/office/officeart/2005/8/layout/orgChart1"/>
    <dgm:cxn modelId="{4E62D331-FB87-794D-A196-4EB0F7965574}" srcId="{8BF9ABCC-B70E-CC4A-8B22-3966E5112257}" destId="{1EEEFB8F-B7FE-BF4F-A93F-3B4005865003}" srcOrd="0" destOrd="0" parTransId="{ABA01A42-C2E9-894F-BCEB-73DBAB131476}" sibTransId="{D8500AD5-8E1D-D44A-A418-E53F98DE0D31}"/>
    <dgm:cxn modelId="{0476C034-AE17-5747-BF4C-6D88981C2AD1}" srcId="{3B0E1E70-F123-3D42-BE39-62986E8A8944}" destId="{843356FE-4B44-1B4E-A3C5-F6B3EB1FD2EE}" srcOrd="3" destOrd="0" parTransId="{40D2AFCC-19F8-9449-917D-1907F366A9B5}" sibTransId="{F576DCDB-1272-E645-A8F9-B3822DBB8C02}"/>
    <dgm:cxn modelId="{381CAC37-8F84-9E44-9D8F-810BAA2CF4F2}" type="presOf" srcId="{1DD576B8-475E-7547-AF4A-35904A003036}" destId="{66214DEC-99A5-6748-8163-63680302FB13}" srcOrd="0" destOrd="0" presId="urn:microsoft.com/office/officeart/2005/8/layout/orgChart1"/>
    <dgm:cxn modelId="{4DAF1738-A1D1-1A4B-B72A-16E930DF2919}" type="presOf" srcId="{7813E17C-F54E-A042-8C34-5687D57A41FB}" destId="{386346AB-0F55-7A47-9BD9-D9BB11C7CD5C}" srcOrd="1" destOrd="0" presId="urn:microsoft.com/office/officeart/2005/8/layout/orgChart1"/>
    <dgm:cxn modelId="{D1C76538-B1EC-564C-BF39-FB7AD8895044}" type="presOf" srcId="{96192BE0-97CA-9141-9D3C-E0D7DC8131B2}" destId="{3DA29F0B-805F-2F4C-8C30-E6AC43659899}" srcOrd="1" destOrd="0" presId="urn:microsoft.com/office/officeart/2005/8/layout/orgChart1"/>
    <dgm:cxn modelId="{EF2CAE39-0AED-754A-9DCB-DA0D6387B7B0}" type="presOf" srcId="{0A105550-8516-874C-AA70-58289EFCFA04}" destId="{6A503F55-D00F-3E44-A532-C3F371192D13}" srcOrd="1" destOrd="0" presId="urn:microsoft.com/office/officeart/2005/8/layout/orgChart1"/>
    <dgm:cxn modelId="{5AE3AD3A-0617-8A43-A9CF-103D162D6DA0}" type="presOf" srcId="{283777E9-A4F1-1441-A74E-D40D7D718F8E}" destId="{F2A3FA6D-2EE9-0A4D-AF5E-6BA6E6584C2D}" srcOrd="0" destOrd="0" presId="urn:microsoft.com/office/officeart/2005/8/layout/orgChart1"/>
    <dgm:cxn modelId="{0C29303B-5D27-944A-A839-B76D7970C630}" srcId="{1F3FCCB1-2515-1944-8D62-D8DCF8E26644}" destId="{0CD7C51B-1454-4047-AA33-3AC1683C5247}" srcOrd="0" destOrd="0" parTransId="{9EA2D96C-EA42-CD45-A62D-14622133EF9C}" sibTransId="{D353FB64-3724-6843-85FC-55AD2E3335C0}"/>
    <dgm:cxn modelId="{E3EE1C3C-9552-2A47-A9DA-CBEF7AABB4F8}" type="presOf" srcId="{9D23A5D7-2DC4-AB4C-9990-6AAC9CEFF4A5}" destId="{E2AE84CD-C880-0A46-AC14-3192868BEB99}" srcOrd="1" destOrd="0" presId="urn:microsoft.com/office/officeart/2005/8/layout/orgChart1"/>
    <dgm:cxn modelId="{5872AC3E-7473-F244-B5D2-233D9B56D325}" type="presOf" srcId="{672D602D-5236-6445-84C3-E634EDEF2CD4}" destId="{2F438BBC-019D-294B-8D0E-31FE625E5F34}" srcOrd="1" destOrd="0" presId="urn:microsoft.com/office/officeart/2005/8/layout/orgChart1"/>
    <dgm:cxn modelId="{AAD4533F-0103-A14C-A3AE-E02A2F9E1A86}" type="presOf" srcId="{1F3FCCB1-2515-1944-8D62-D8DCF8E26644}" destId="{89E47E00-2ACA-7444-B706-5FE3A3AFFF74}" srcOrd="1" destOrd="0" presId="urn:microsoft.com/office/officeart/2005/8/layout/orgChart1"/>
    <dgm:cxn modelId="{A6E3345D-F8A3-7D47-88CD-0415A3583A40}" type="presOf" srcId="{E3A65351-C4B2-6C44-95B9-0517AD70D5B6}" destId="{C96B8541-65D7-A34A-8B70-6552AA15EED4}" srcOrd="0" destOrd="0" presId="urn:microsoft.com/office/officeart/2005/8/layout/orgChart1"/>
    <dgm:cxn modelId="{4E1F9741-D0CD-C943-971E-40B08E1B681B}" srcId="{1EEEFB8F-B7FE-BF4F-A93F-3B4005865003}" destId="{A759C143-868D-8F40-AC0E-3A566A00B5AB}" srcOrd="0" destOrd="0" parTransId="{77659BCF-4533-094D-B7B1-768769F7BBF3}" sibTransId="{4619E8AB-92B6-254A-8D96-B6E13A2C9166}"/>
    <dgm:cxn modelId="{1D6F3D62-41AB-1A47-A0C9-EA2894070BC4}" type="presOf" srcId="{8B932416-BAB4-D547-9410-7283E1C4AB98}" destId="{3C3559AD-C5F2-F547-A9F8-A377B4D5F81B}" srcOrd="0" destOrd="0" presId="urn:microsoft.com/office/officeart/2005/8/layout/orgChart1"/>
    <dgm:cxn modelId="{FC295C42-7B82-D141-B5F9-9CEDE5163BEA}" type="presOf" srcId="{F99B81C2-B993-0546-931C-226C512AB25A}" destId="{0570A95D-04CB-C642-8581-E64B1531EDD5}" srcOrd="0" destOrd="0" presId="urn:microsoft.com/office/officeart/2005/8/layout/orgChart1"/>
    <dgm:cxn modelId="{AE7E7562-EBAE-AE40-99AF-483BD9249DD3}" srcId="{F509520C-0D8B-B842-A3FF-1D5DE79BAEF6}" destId="{D5409CCD-EC16-2941-805C-FD3DC9BE523B}" srcOrd="0" destOrd="0" parTransId="{0E18DE70-1C30-9A48-ACB6-D91C47F54D64}" sibTransId="{99AE2F1D-225C-6749-AF3F-064D716F392F}"/>
    <dgm:cxn modelId="{9BF68743-A039-B94A-B80E-F941B675C4EA}" srcId="{8647E3F9-2CD9-4F4D-B7E1-B0C57AD35855}" destId="{6921EAC1-4972-FA47-8999-4ACD655AD9D9}" srcOrd="0" destOrd="0" parTransId="{7933F144-E3AA-B540-9BAA-8363DE705359}" sibTransId="{7BAD9EA6-18A5-F249-B3CF-F6E0C9B45C13}"/>
    <dgm:cxn modelId="{B574C543-59A6-2246-A56E-62F98B4079EC}" srcId="{7813E17C-F54E-A042-8C34-5687D57A41FB}" destId="{D9F61FF6-880A-024E-92D8-21F513E580C3}" srcOrd="0" destOrd="0" parTransId="{11357DE0-E25E-3647-BC8F-6F48EF20D4DD}" sibTransId="{869F8725-27EC-6F41-852B-E546D1F7DB23}"/>
    <dgm:cxn modelId="{B7D9C663-1286-5F48-AA00-B3BA80B645CB}" type="presOf" srcId="{3E72B8C2-C278-C342-B346-A11D23606F4B}" destId="{269DFFED-BB1B-1D4C-A47F-251F48E93A35}" srcOrd="0" destOrd="0" presId="urn:microsoft.com/office/officeart/2005/8/layout/orgChart1"/>
    <dgm:cxn modelId="{C9279045-BAFD-A04A-BAD4-DB4B206CCCA3}" type="presOf" srcId="{D9F61FF6-880A-024E-92D8-21F513E580C3}" destId="{34F3444A-E713-034F-AF20-B02A7DCB1754}" srcOrd="1" destOrd="0" presId="urn:microsoft.com/office/officeart/2005/8/layout/orgChart1"/>
    <dgm:cxn modelId="{91B41F67-764E-C041-8C21-C36DEE704AC5}" srcId="{32D82B9F-FE19-1743-8BE2-3B4F581838B0}" destId="{4F6EA68A-771B-1A42-9F7B-CC0014808F9C}" srcOrd="0" destOrd="0" parTransId="{A70A8E1E-0068-5641-9FBE-2CCF133C1E06}" sibTransId="{22089B5C-A78A-494B-8C57-2C87FB5706B7}"/>
    <dgm:cxn modelId="{24ADF747-530D-014B-958A-E4184F8C2DFC}" type="presOf" srcId="{D5409CCD-EC16-2941-805C-FD3DC9BE523B}" destId="{B890B573-ACAC-0F4D-8C15-61F234B4571B}" srcOrd="1" destOrd="0" presId="urn:microsoft.com/office/officeart/2005/8/layout/orgChart1"/>
    <dgm:cxn modelId="{ED755048-5E15-ED4B-86B6-EF992DAFD017}" type="presOf" srcId="{1EEEFB8F-B7FE-BF4F-A93F-3B4005865003}" destId="{E32DF498-40B8-7042-BF85-D79AE9CEB57C}" srcOrd="1" destOrd="0" presId="urn:microsoft.com/office/officeart/2005/8/layout/orgChart1"/>
    <dgm:cxn modelId="{FD98F04A-9629-7649-BFB3-75E7CC13DB04}" type="presOf" srcId="{D5409CCD-EC16-2941-805C-FD3DC9BE523B}" destId="{1C21AD9B-19D1-7744-A881-61112DCD47F3}" srcOrd="0" destOrd="0" presId="urn:microsoft.com/office/officeart/2005/8/layout/orgChart1"/>
    <dgm:cxn modelId="{507F2C4B-14A8-F043-9859-36FA699894F6}" type="presOf" srcId="{9579B16C-DB31-3640-9E17-A8CD79F770CD}" destId="{D47239F9-57F1-A442-9851-496CE12BD344}" srcOrd="1" destOrd="0" presId="urn:microsoft.com/office/officeart/2005/8/layout/orgChart1"/>
    <dgm:cxn modelId="{437E626B-94D7-0D43-995B-13BDAE9230BE}" srcId="{3B0E1E70-F123-3D42-BE39-62986E8A8944}" destId="{8647E3F9-2CD9-4F4D-B7E1-B0C57AD35855}" srcOrd="6" destOrd="0" parTransId="{A3ADF69C-5B3C-5348-B7F2-1C8B2E9E55A8}" sibTransId="{B15D3964-2357-4444-BBF1-6A38DDC2AD98}"/>
    <dgm:cxn modelId="{FEAD874C-4B6C-684E-9FF8-1883E57FFC64}" type="presOf" srcId="{C719F476-C32A-5446-ADA7-609DBFDE5D94}" destId="{8A11A72B-433F-B046-8155-CD7B5057742B}" srcOrd="1" destOrd="0" presId="urn:microsoft.com/office/officeart/2005/8/layout/orgChart1"/>
    <dgm:cxn modelId="{433B206D-2B84-B74C-8DCC-2D252BF3F013}" type="presOf" srcId="{83878372-CF4F-454F-9C33-78A28325BFCF}" destId="{7B92D0CC-49A8-A244-A7C2-51376AD302CD}" srcOrd="0" destOrd="0" presId="urn:microsoft.com/office/officeart/2005/8/layout/orgChart1"/>
    <dgm:cxn modelId="{CEF5804D-C305-1847-A72F-9D5DE72BD74C}" type="presOf" srcId="{F2298EA9-72FC-B241-A61F-3527719A2EA1}" destId="{2E2D474B-3C34-F74E-8903-B32C0B0C46CA}" srcOrd="1" destOrd="0" presId="urn:microsoft.com/office/officeart/2005/8/layout/orgChart1"/>
    <dgm:cxn modelId="{4E1D8A6D-387D-334A-AFBA-EAC6458A0E18}" type="presOf" srcId="{C9BEF67B-6591-984E-B1D3-E07CC703B7DC}" destId="{19CC7C8D-AE0E-8E41-BC75-AB79F51C0ABA}" srcOrd="1" destOrd="0" presId="urn:microsoft.com/office/officeart/2005/8/layout/orgChart1"/>
    <dgm:cxn modelId="{118F384E-9379-F740-B732-1C6E5B284665}" srcId="{3B0E1E70-F123-3D42-BE39-62986E8A8944}" destId="{B8DDE29E-54F8-114B-A7F3-BEB4CAC5F826}" srcOrd="1" destOrd="0" parTransId="{B04A76D1-ECB9-8B48-9828-E4B652A24462}" sibTransId="{32B0BA28-A391-3844-A9C2-E43D16A162E6}"/>
    <dgm:cxn modelId="{91CB4C6E-6ED4-254D-97CB-084EF4A19660}" srcId="{843356FE-4B44-1B4E-A3C5-F6B3EB1FD2EE}" destId="{BB05C99B-2344-DD4B-9148-B79D99D55406}" srcOrd="0" destOrd="0" parTransId="{087E7264-77F5-2B44-92ED-E92F5A7D9A28}" sibTransId="{C35F8796-DF35-184E-9858-757C36AEFD8E}"/>
    <dgm:cxn modelId="{BFAF716E-348A-7146-B18F-0B74BE8A1F8A}" type="presOf" srcId="{13A96680-0B50-E049-8A56-9B0001F8DEF1}" destId="{FF68556A-FCDB-484A-A72D-25EDCB2CD51F}" srcOrd="0" destOrd="0" presId="urn:microsoft.com/office/officeart/2005/8/layout/orgChart1"/>
    <dgm:cxn modelId="{D3DEF56F-1436-B84D-BF52-163DDBF08B3C}" srcId="{1A11F91D-C82E-7149-844E-DED099C9557F}" destId="{83878372-CF4F-454F-9C33-78A28325BFCF}" srcOrd="0" destOrd="0" parTransId="{B8B4CD0A-B897-7B46-97BE-96ACA6FC183A}" sibTransId="{BDF1E312-F53C-924C-8DA0-305EB666F0BA}"/>
    <dgm:cxn modelId="{9A47CD50-6568-C044-BEF7-D4C8F2AC78C4}" type="presOf" srcId="{EFA8127E-4404-524A-A295-B02A5373935E}" destId="{C580C0E1-6704-FA49-BF4F-90884804F79C}" srcOrd="1" destOrd="0" presId="urn:microsoft.com/office/officeart/2005/8/layout/orgChart1"/>
    <dgm:cxn modelId="{73BB0852-9D4D-A94C-8ED7-1FFD97EE62C7}" type="presOf" srcId="{5E4E8220-6780-6B4B-A9AA-751E7B931B65}" destId="{4F8B1880-10FA-7742-A3F5-9725949511F8}" srcOrd="0" destOrd="0" presId="urn:microsoft.com/office/officeart/2005/8/layout/orgChart1"/>
    <dgm:cxn modelId="{26A38653-4B6B-AC4F-AA31-070E4F868502}" srcId="{802A7106-678F-6B42-820A-7DCC6E1F7DC4}" destId="{F2298EA9-72FC-B241-A61F-3527719A2EA1}" srcOrd="0" destOrd="0" parTransId="{91155F52-58EA-1E4E-933E-0A4080F52471}" sibTransId="{EBFC3035-34E9-434C-ACC1-CBAE7000EDA3}"/>
    <dgm:cxn modelId="{F49AEA74-8CB2-2346-9F38-EADF57D91E4B}" type="presOf" srcId="{5277B02A-6281-9147-A468-728239D60D05}" destId="{70E3FDF4-BE38-A544-87DA-0DD439D9862F}" srcOrd="0" destOrd="0" presId="urn:microsoft.com/office/officeart/2005/8/layout/orgChart1"/>
    <dgm:cxn modelId="{DEBE1975-7DA8-794A-84B5-0786ADFF1391}" srcId="{12ACE07B-1499-9344-8D8C-C1F2747F62E3}" destId="{3B0E1E70-F123-3D42-BE39-62986E8A8944}" srcOrd="0" destOrd="0" parTransId="{F89F2AF1-A82E-1A40-8E0E-739DF6C36887}" sibTransId="{334B63EE-7FBD-B74F-9262-859931B86BD1}"/>
    <dgm:cxn modelId="{B3BF6075-594E-8E43-BC86-C46AE603AD95}" type="presOf" srcId="{6921EAC1-4972-FA47-8999-4ACD655AD9D9}" destId="{9FDBEFFE-1940-4346-9392-1591901D20A7}" srcOrd="1" destOrd="0" presId="urn:microsoft.com/office/officeart/2005/8/layout/orgChart1"/>
    <dgm:cxn modelId="{2AA89576-AFDB-B74D-AB29-76B6E9D8F0A3}" type="presOf" srcId="{6921EAC1-4972-FA47-8999-4ACD655AD9D9}" destId="{316E931D-A4A7-F44D-AC3E-B0F81BD6EE3A}" srcOrd="0" destOrd="0" presId="urn:microsoft.com/office/officeart/2005/8/layout/orgChart1"/>
    <dgm:cxn modelId="{191C3877-5AEA-3447-8519-1F5CB9AE8FA2}" type="presOf" srcId="{3B0E1E70-F123-3D42-BE39-62986E8A8944}" destId="{C63F3B46-8D31-0048-AE91-E29EC6C03A7E}" srcOrd="0" destOrd="0" presId="urn:microsoft.com/office/officeart/2005/8/layout/orgChart1"/>
    <dgm:cxn modelId="{63717A78-6FAB-F245-99D4-BC3E09CD8345}" srcId="{8BF9ABCC-B70E-CC4A-8B22-3966E5112257}" destId="{9579B16C-DB31-3640-9E17-A8CD79F770CD}" srcOrd="4" destOrd="0" parTransId="{1A0D00E6-C957-D94E-B38F-DF2CA9B671E7}" sibTransId="{B7182D6F-EEE4-4A43-A0A8-511CE7943117}"/>
    <dgm:cxn modelId="{188B1159-74CF-D641-848D-7A860408A5B8}" type="presOf" srcId="{BCEE141C-95C2-7A4F-80AA-5DBFA85EC289}" destId="{EBC3863E-3D86-9647-9116-D1514EC28D4A}" srcOrd="0" destOrd="0" presId="urn:microsoft.com/office/officeart/2005/8/layout/orgChart1"/>
    <dgm:cxn modelId="{53CE7E7B-840E-8E4B-AB5F-07E2089ED508}" type="presOf" srcId="{68602DDD-D9E0-864F-8A24-8F7E72F58685}" destId="{ADE90E76-896F-5A40-8589-E5E355DD5FAE}" srcOrd="0" destOrd="0" presId="urn:microsoft.com/office/officeart/2005/8/layout/orgChart1"/>
    <dgm:cxn modelId="{83D4337C-86D5-8847-8146-F51086887860}" type="presOf" srcId="{C9BEF67B-6591-984E-B1D3-E07CC703B7DC}" destId="{CE61E726-60EB-E844-8DB0-A32D9023ED15}" srcOrd="0" destOrd="0" presId="urn:microsoft.com/office/officeart/2005/8/layout/orgChart1"/>
    <dgm:cxn modelId="{FA7B2A7D-BCC9-934E-947B-05CFED007714}" type="presOf" srcId="{843356FE-4B44-1B4E-A3C5-F6B3EB1FD2EE}" destId="{E51FC21C-CE1B-C249-84ED-9C71D7C9A207}" srcOrd="0" destOrd="0" presId="urn:microsoft.com/office/officeart/2005/8/layout/orgChart1"/>
    <dgm:cxn modelId="{BC18867E-14B3-7340-883C-BF6697609234}" type="presOf" srcId="{15E83063-1036-4F42-8FB4-ECCCD34DB68D}" destId="{1625E255-DEC9-DC4D-A0E0-408686022ADF}" srcOrd="1" destOrd="0" presId="urn:microsoft.com/office/officeart/2005/8/layout/orgChart1"/>
    <dgm:cxn modelId="{D37C1880-1AFA-FE4C-9AB0-3916D98F0C68}" srcId="{1A11F91D-C82E-7149-844E-DED099C9557F}" destId="{C9BEF67B-6591-984E-B1D3-E07CC703B7DC}" srcOrd="4" destOrd="0" parTransId="{0B9AEACE-50A2-3A4E-8481-C415C54D3272}" sibTransId="{9BDD7FB4-2F86-4A4F-85F1-7B8D48BB10C4}"/>
    <dgm:cxn modelId="{F27F3282-3B16-6F46-A9D9-6B8D73D4DE04}" srcId="{1DD576B8-475E-7547-AF4A-35904A003036}" destId="{F88A4AEE-4C95-954E-969A-340EB30F7F02}" srcOrd="0" destOrd="0" parTransId="{5E4E8220-6780-6B4B-A9AA-751E7B931B65}" sibTransId="{6BD75F15-8F88-D042-9208-E4CED50805D0}"/>
    <dgm:cxn modelId="{F1EED482-8E07-624A-A0AC-787F1F0E019A}" type="presOf" srcId="{802A7106-678F-6B42-820A-7DCC6E1F7DC4}" destId="{EB0DAE72-A895-6442-8E32-2ED25D0E295A}" srcOrd="0" destOrd="0" presId="urn:microsoft.com/office/officeart/2005/8/layout/orgChart1"/>
    <dgm:cxn modelId="{789F4B84-C2A7-1849-B050-708DD9163408}" type="presOf" srcId="{A1EA0B26-9210-464C-8EB4-3636DFE51B6C}" destId="{2B42EA3F-834F-7241-8B5F-36DC14E1D224}" srcOrd="0" destOrd="0" presId="urn:microsoft.com/office/officeart/2005/8/layout/orgChart1"/>
    <dgm:cxn modelId="{D7782F85-A898-D341-B3DB-4B8E8B51CF5F}" type="presOf" srcId="{1DD576B8-475E-7547-AF4A-35904A003036}" destId="{2F731834-1FB0-0D4D-B0C2-0B4F5C2DA610}" srcOrd="1" destOrd="0" presId="urn:microsoft.com/office/officeart/2005/8/layout/orgChart1"/>
    <dgm:cxn modelId="{57BC5185-CD0F-0E4E-80A4-41543412C023}" srcId="{FEA8BCD7-8E38-AE44-8DD6-A55B90EED02C}" destId="{13A96680-0B50-E049-8A56-9B0001F8DEF1}" srcOrd="0" destOrd="0" parTransId="{5EC89025-65C5-E048-A457-FC4BC5FA64FD}" sibTransId="{495D3AF7-708A-3D42-A5F4-E58291D0DDE2}"/>
    <dgm:cxn modelId="{60E16787-D535-9B47-B630-0CA640C87634}" type="presOf" srcId="{EE519DA4-FE0B-D844-8D8C-E6E4622E9958}" destId="{492C442D-75DA-7D4A-A45B-74009865AAF4}" srcOrd="0" destOrd="0" presId="urn:microsoft.com/office/officeart/2005/8/layout/orgChart1"/>
    <dgm:cxn modelId="{13C81A88-55AC-3146-AA65-C1A9B0442D10}" type="presOf" srcId="{B8DDE29E-54F8-114B-A7F3-BEB4CAC5F826}" destId="{DDAF6538-4CD4-4E44-BD5C-ECE98CC40DF6}" srcOrd="0" destOrd="0" presId="urn:microsoft.com/office/officeart/2005/8/layout/orgChart1"/>
    <dgm:cxn modelId="{96C64C88-65B2-4E43-900C-411F2B34C2B7}" type="presOf" srcId="{74448739-5112-6B4F-B5B5-3AB7C5E78B64}" destId="{1AD36C43-E88B-3E4C-B736-B6E1FDBD44A8}" srcOrd="0" destOrd="0" presId="urn:microsoft.com/office/officeart/2005/8/layout/orgChart1"/>
    <dgm:cxn modelId="{BA6AB188-417F-8D49-AED1-CBEAC8795575}" type="presOf" srcId="{96192BE0-97CA-9141-9D3C-E0D7DC8131B2}" destId="{9D805D99-B851-7842-9238-87ACDE13AE50}" srcOrd="0" destOrd="0" presId="urn:microsoft.com/office/officeart/2005/8/layout/orgChart1"/>
    <dgm:cxn modelId="{3111988A-0725-554C-883D-86D133ADAA69}" type="presOf" srcId="{8647E3F9-2CD9-4F4D-B7E1-B0C57AD35855}" destId="{D703F959-4A31-C244-9B05-F93842FD5347}" srcOrd="1" destOrd="0" presId="urn:microsoft.com/office/officeart/2005/8/layout/orgChart1"/>
    <dgm:cxn modelId="{D0E82D8E-9AEC-7546-9586-45375A34AE5B}" type="presOf" srcId="{156CB5D4-1706-1444-AF45-6AA3D445051E}" destId="{E80F1D47-9D5E-9C4E-B4AA-8817497506A5}" srcOrd="0" destOrd="0" presId="urn:microsoft.com/office/officeart/2005/8/layout/orgChart1"/>
    <dgm:cxn modelId="{A5B96E8E-4F78-8C4F-B739-3C9E0DCE4BB6}" type="presOf" srcId="{B04A76D1-ECB9-8B48-9828-E4B652A24462}" destId="{35AB1906-4BE1-1A47-954F-9703693E59C7}" srcOrd="0" destOrd="0" presId="urn:microsoft.com/office/officeart/2005/8/layout/orgChart1"/>
    <dgm:cxn modelId="{775AEA91-2175-F846-B8D4-0B2B07519DC5}" srcId="{3B0E1E70-F123-3D42-BE39-62986E8A8944}" destId="{B47594D8-8C55-4144-A4DA-9D0B86DF5C18}" srcOrd="4" destOrd="0" parTransId="{BCEE141C-95C2-7A4F-80AA-5DBFA85EC289}" sibTransId="{100C9A0D-E7D8-AA48-9945-B12F0867A7ED}"/>
    <dgm:cxn modelId="{B66A3696-D26E-9847-864E-16BC130C7B1E}" srcId="{86F83EE1-CD80-6B41-9243-1E7A650F6452}" destId="{EE519DA4-FE0B-D844-8D8C-E6E4622E9958}" srcOrd="0" destOrd="0" parTransId="{B975C8FF-B76F-C54B-8064-BE4C1DD7F73C}" sibTransId="{C4A707E9-914E-5D42-983C-A4E9A00D2DB3}"/>
    <dgm:cxn modelId="{F5077096-32A2-3B4B-B933-6A91A121A677}" srcId="{8BF9ABCC-B70E-CC4A-8B22-3966E5112257}" destId="{B6EBF4BF-F812-E243-B52E-842FEA26D63C}" srcOrd="2" destOrd="0" parTransId="{AD98B1E0-2760-E345-8C16-A49A6156BF04}" sibTransId="{16C04601-DE1D-6D4D-A7F6-64DE231FB693}"/>
    <dgm:cxn modelId="{7697C296-0A41-654E-8E3B-2101C21DB00A}" type="presOf" srcId="{A3ADF69C-5B3C-5348-B7F2-1C8B2E9E55A8}" destId="{DA807F03-CE8A-FB41-A0A4-E5B2C1737400}" srcOrd="0" destOrd="0" presId="urn:microsoft.com/office/officeart/2005/8/layout/orgChart1"/>
    <dgm:cxn modelId="{90681897-49DC-0544-81F5-53FA6D8F8091}" srcId="{F509520C-0D8B-B842-A3FF-1D5DE79BAEF6}" destId="{FEA8BCD7-8E38-AE44-8DD6-A55B90EED02C}" srcOrd="4" destOrd="0" parTransId="{68602DDD-D9E0-864F-8A24-8F7E72F58685}" sibTransId="{B67C22A4-1700-E24C-A51D-69D35EF7E621}"/>
    <dgm:cxn modelId="{90BA4997-8114-3F4D-9314-95E9BE6B3A1A}" type="presOf" srcId="{91155F52-58EA-1E4E-933E-0A4080F52471}" destId="{EB7B16EB-CB1A-2D40-BABA-ED47F4EA2F8F}" srcOrd="0" destOrd="0" presId="urn:microsoft.com/office/officeart/2005/8/layout/orgChart1"/>
    <dgm:cxn modelId="{E521E299-E170-6849-9D60-6A65FA31B42A}" type="presOf" srcId="{7B930875-83A3-C24A-95F1-C320D3B8D12C}" destId="{80CC3879-5804-5142-A69C-BBA375B4473C}" srcOrd="0" destOrd="0" presId="urn:microsoft.com/office/officeart/2005/8/layout/orgChart1"/>
    <dgm:cxn modelId="{DDDF5F9A-8B70-0F42-9AEE-940E000789D7}" srcId="{DB80905A-8D0B-594B-8E06-E8F80DEE45F1}" destId="{8BF9ABCC-B70E-CC4A-8B22-3966E5112257}" srcOrd="0" destOrd="0" parTransId="{6750B0CD-5586-5944-AACE-77E510F2CC05}" sibTransId="{28D602D6-D1FE-6C41-9764-66FF39F08CB1}"/>
    <dgm:cxn modelId="{432C419A-0ECB-2644-9BEC-47D6E2EBED3A}" type="presOf" srcId="{E3A65351-C4B2-6C44-95B9-0517AD70D5B6}" destId="{914F4D45-1EF4-D341-BE3A-E7BD4AC948F9}" srcOrd="1" destOrd="0" presId="urn:microsoft.com/office/officeart/2005/8/layout/orgChart1"/>
    <dgm:cxn modelId="{10577B9A-ED61-224F-9DC9-26720018CE3A}" type="presOf" srcId="{B6EBF4BF-F812-E243-B52E-842FEA26D63C}" destId="{EC8D89C5-3204-0245-8CDC-47142D8CD630}" srcOrd="0" destOrd="0" presId="urn:microsoft.com/office/officeart/2005/8/layout/orgChart1"/>
    <dgm:cxn modelId="{13E8B19C-53D8-1444-8197-862885A6F18E}" type="presOf" srcId="{FEA8BCD7-8E38-AE44-8DD6-A55B90EED02C}" destId="{29A50D32-7BC9-7547-9306-44C853A02B7C}" srcOrd="1" destOrd="0" presId="urn:microsoft.com/office/officeart/2005/8/layout/orgChart1"/>
    <dgm:cxn modelId="{F4C1189F-A043-4348-B1F9-B10D58516D8F}" type="presOf" srcId="{DB770A37-CBB2-0F48-9C4B-7792865975E0}" destId="{9FF46FB4-467C-3049-96D7-58B9D59DE1C3}" srcOrd="0" destOrd="0" presId="urn:microsoft.com/office/officeart/2005/8/layout/orgChart1"/>
    <dgm:cxn modelId="{16E193A3-E47E-9C43-9A22-B0FE48EFA355}" type="presOf" srcId="{0EC6D100-E3EE-164C-86A1-4E195DD8D115}" destId="{5F357424-D0FC-1540-A6DD-2AC992523486}" srcOrd="0" destOrd="0" presId="urn:microsoft.com/office/officeart/2005/8/layout/orgChart1"/>
    <dgm:cxn modelId="{0CD6AAA8-715F-4042-AB30-FFB91F5ACA2D}" type="presOf" srcId="{3B0E1E70-F123-3D42-BE39-62986E8A8944}" destId="{4E5090CF-A164-EA40-85C3-C6947DAA1AB7}" srcOrd="1" destOrd="0" presId="urn:microsoft.com/office/officeart/2005/8/layout/orgChart1"/>
    <dgm:cxn modelId="{1408AFAA-AE09-7447-89BB-F0864652EAA3}" type="presOf" srcId="{7933F144-E3AA-B540-9BAA-8363DE705359}" destId="{75F22155-4573-A246-A17E-2121232A26B9}" srcOrd="0" destOrd="0" presId="urn:microsoft.com/office/officeart/2005/8/layout/orgChart1"/>
    <dgm:cxn modelId="{8F4CB8AA-7C53-4647-B806-8FA94EAD794F}" type="presOf" srcId="{B47594D8-8C55-4144-A4DA-9D0B86DF5C18}" destId="{A5A77E86-D8DC-A843-AA93-65E18BD5A537}" srcOrd="1" destOrd="0" presId="urn:microsoft.com/office/officeart/2005/8/layout/orgChart1"/>
    <dgm:cxn modelId="{24EDBCAB-D88E-994F-B983-FB01988A84FC}" type="presOf" srcId="{C719F476-C32A-5446-ADA7-609DBFDE5D94}" destId="{3F89E9EC-9099-F94A-BCB2-9FA108CCC494}" srcOrd="0" destOrd="0" presId="urn:microsoft.com/office/officeart/2005/8/layout/orgChart1"/>
    <dgm:cxn modelId="{C6BFADAC-7CC2-2F41-9E54-6D3659CBDA5C}" srcId="{D5409CCD-EC16-2941-805C-FD3DC9BE523B}" destId="{8B932416-BAB4-D547-9410-7283E1C4AB98}" srcOrd="0" destOrd="0" parTransId="{1793E1C2-0FDF-ED43-8909-9031FB282537}" sibTransId="{0AC81A2F-BFE8-BB45-99F2-F5CB18468C5C}"/>
    <dgm:cxn modelId="{FD7455AD-31B8-4442-ADC4-730E239D7955}" type="presOf" srcId="{F509520C-0D8B-B842-A3FF-1D5DE79BAEF6}" destId="{BF4EC0F3-25DA-1A4E-AB54-3AA057F40F9E}" srcOrd="0" destOrd="0" presId="urn:microsoft.com/office/officeart/2005/8/layout/orgChart1"/>
    <dgm:cxn modelId="{1D5DB5AD-5B37-E048-9700-4B1F9AEBB79F}" srcId="{B47594D8-8C55-4144-A4DA-9D0B86DF5C18}" destId="{C719F476-C32A-5446-ADA7-609DBFDE5D94}" srcOrd="0" destOrd="0" parTransId="{10FD1822-6026-C248-8EA5-C4A27D8507E1}" sibTransId="{2281EEF7-99EB-BF4C-BD42-26B91AD27FDA}"/>
    <dgm:cxn modelId="{45244AAE-98A6-D544-99C7-C0C1F581B310}" srcId="{F509520C-0D8B-B842-A3FF-1D5DE79BAEF6}" destId="{7813E17C-F54E-A042-8C34-5687D57A41FB}" srcOrd="1" destOrd="0" parTransId="{74448739-5112-6B4F-B5B5-3AB7C5E78B64}" sibTransId="{F018EE67-EDC2-CE4C-8299-0B0645597416}"/>
    <dgm:cxn modelId="{8904A2AE-0AA7-6A44-A499-E5DEF23AA9F0}" type="presOf" srcId="{32D82B9F-FE19-1743-8BE2-3B4F581838B0}" destId="{C643FA9F-8824-A245-8F30-2D491A00B909}" srcOrd="0" destOrd="0" presId="urn:microsoft.com/office/officeart/2005/8/layout/orgChart1"/>
    <dgm:cxn modelId="{0E573CAF-6BA0-634C-97E0-C4188258A68E}" type="presOf" srcId="{1F3FCCB1-2515-1944-8D62-D8DCF8E26644}" destId="{1986FF02-54FC-BB4F-8E04-501BF5B589B4}" srcOrd="0" destOrd="0" presId="urn:microsoft.com/office/officeart/2005/8/layout/orgChart1"/>
    <dgm:cxn modelId="{B95098AF-98A1-F647-82B8-9697A202B330}" type="presOf" srcId="{F509520C-0D8B-B842-A3FF-1D5DE79BAEF6}" destId="{03DC9B2A-0924-FA43-A3E5-D33ECC2B3167}" srcOrd="1" destOrd="0" presId="urn:microsoft.com/office/officeart/2005/8/layout/orgChart1"/>
    <dgm:cxn modelId="{6B7D00B1-47B0-9A4B-9663-FCD12E0A43FD}" type="presOf" srcId="{8B932416-BAB4-D547-9410-7283E1C4AB98}" destId="{66492D1B-7C68-2F4A-9C9D-5E32928E45BC}" srcOrd="1" destOrd="0" presId="urn:microsoft.com/office/officeart/2005/8/layout/orgChart1"/>
    <dgm:cxn modelId="{763D5BB5-28BF-8047-A0E2-F815AD0175DA}" srcId="{15E83063-1036-4F42-8FB4-ECCCD34DB68D}" destId="{9D23A5D7-2DC4-AB4C-9990-6AAC9CEFF4A5}" srcOrd="0" destOrd="0" parTransId="{0EC6D100-E3EE-164C-86A1-4E195DD8D115}" sibTransId="{9A5FB8A2-50DD-CB40-BE3F-BCF7D709C103}"/>
    <dgm:cxn modelId="{228977B5-D4BE-0049-A5CA-C94991B2C7C0}" srcId="{84269705-9926-1243-903F-EF39C5681CFA}" destId="{F509520C-0D8B-B842-A3FF-1D5DE79BAEF6}" srcOrd="0" destOrd="0" parTransId="{DB770A37-CBB2-0F48-9C4B-7792865975E0}" sibTransId="{8F47B627-E035-C143-830A-5BE031F5E08D}"/>
    <dgm:cxn modelId="{9F2BF0B6-48C1-5F44-B10B-AD7FFB767DA4}" type="presOf" srcId="{4F6EA68A-771B-1A42-9F7B-CC0014808F9C}" destId="{ECBA41A7-0AEE-AD40-8CA9-F9B1021F9CA8}" srcOrd="1" destOrd="0" presId="urn:microsoft.com/office/officeart/2005/8/layout/orgChart1"/>
    <dgm:cxn modelId="{81ADE8B9-D141-EA47-B582-51BF6B2F2075}" type="presOf" srcId="{A759C143-868D-8F40-AC0E-3A566A00B5AB}" destId="{DCCB28F7-DC3E-3842-96E4-DB0D3D0A6EDB}" srcOrd="1" destOrd="0" presId="urn:microsoft.com/office/officeart/2005/8/layout/orgChart1"/>
    <dgm:cxn modelId="{4E1954BA-1B8C-7F4F-A751-9CAF3D0E996B}" type="presOf" srcId="{5EC89025-65C5-E048-A457-FC4BC5FA64FD}" destId="{60AF5AB1-0537-B94A-8CF0-15EAC9A05948}" srcOrd="0" destOrd="0" presId="urn:microsoft.com/office/officeart/2005/8/layout/orgChart1"/>
    <dgm:cxn modelId="{3E805ABD-2612-B548-8E29-DBD95DED969A}" type="presOf" srcId="{11357DE0-E25E-3647-BC8F-6F48EF20D4DD}" destId="{60F58CEA-185D-8E4D-A80A-333EB25C5E13}" srcOrd="0" destOrd="0" presId="urn:microsoft.com/office/officeart/2005/8/layout/orgChart1"/>
    <dgm:cxn modelId="{6E2B2ABE-7866-AE47-8E63-97658517D597}" type="presOf" srcId="{F88A4AEE-4C95-954E-969A-340EB30F7F02}" destId="{35F84F2D-DEC6-3046-AC15-31D52B8B0AFB}" srcOrd="0" destOrd="0" presId="urn:microsoft.com/office/officeart/2005/8/layout/orgChart1"/>
    <dgm:cxn modelId="{6EF45BBE-1B59-874F-AC42-0A93F6037C8F}" type="presOf" srcId="{F513B7DF-F924-4548-9F91-7C2DCA0CCF4B}" destId="{256C57E2-CDFF-8A4D-9F8B-63E74B65E563}" srcOrd="0" destOrd="0" presId="urn:microsoft.com/office/officeart/2005/8/layout/orgChart1"/>
    <dgm:cxn modelId="{DC3472BF-EC33-4144-B5E7-B701143EEE5B}" type="presOf" srcId="{12ACE07B-1499-9344-8D8C-C1F2747F62E3}" destId="{253CD318-CD4B-EE46-9D61-8E324FF4F0AB}" srcOrd="0" destOrd="0" presId="urn:microsoft.com/office/officeart/2005/8/layout/orgChart1"/>
    <dgm:cxn modelId="{0B90D0BF-B58B-1845-9F30-B151EA420D03}" type="presOf" srcId="{F2166695-3B3D-AE40-8A76-840A7C6D5A6F}" destId="{0C716196-5925-FB46-9AA4-3BB70E981A2A}" srcOrd="1" destOrd="0" presId="urn:microsoft.com/office/officeart/2005/8/layout/orgChart1"/>
    <dgm:cxn modelId="{3E9E12C4-B7D2-724B-8E25-1CCC7D3DEF60}" type="presOf" srcId="{F89F2AF1-A82E-1A40-8E0E-739DF6C36887}" destId="{2E1A8797-4B69-6846-9C03-460FC730FBF1}" srcOrd="0" destOrd="0" presId="urn:microsoft.com/office/officeart/2005/8/layout/orgChart1"/>
    <dgm:cxn modelId="{472C73C4-892B-3B4B-895F-5C683BE435E5}" type="presOf" srcId="{7813E17C-F54E-A042-8C34-5687D57A41FB}" destId="{2B68E427-10BC-A441-A9E6-65F51891F7BA}" srcOrd="0" destOrd="0" presId="urn:microsoft.com/office/officeart/2005/8/layout/orgChart1"/>
    <dgm:cxn modelId="{759C50C5-0375-9A4D-9B1D-909487B4922E}" type="presOf" srcId="{72F7FEA3-58E8-E24F-A5AA-F76AFE7C780A}" destId="{C9CD5F83-E7DC-EC4F-97D2-DBDE093EA386}" srcOrd="0" destOrd="0" presId="urn:microsoft.com/office/officeart/2005/8/layout/orgChart1"/>
    <dgm:cxn modelId="{E69FB4C5-F5CE-FB44-8132-E61E9C135B66}" type="presOf" srcId="{672D602D-5236-6445-84C3-E634EDEF2CD4}" destId="{5D6CD343-1C0D-2645-B5D0-66E17B465E37}" srcOrd="0" destOrd="0" presId="urn:microsoft.com/office/officeart/2005/8/layout/orgChart1"/>
    <dgm:cxn modelId="{3705B4C8-C2D4-284B-A696-0747E84B046B}" type="presOf" srcId="{9D23A5D7-2DC4-AB4C-9990-6AAC9CEFF4A5}" destId="{02B2F302-617C-EF40-BE1B-BACB63FAA901}" srcOrd="0" destOrd="0" presId="urn:microsoft.com/office/officeart/2005/8/layout/orgChart1"/>
    <dgm:cxn modelId="{4EA898C9-6899-F745-AFD1-B1F6712EB742}" type="presOf" srcId="{84269705-9926-1243-903F-EF39C5681CFA}" destId="{BF547E69-6716-8A4C-9518-70AE79E5A95A}" srcOrd="1" destOrd="0" presId="urn:microsoft.com/office/officeart/2005/8/layout/orgChart1"/>
    <dgm:cxn modelId="{EC41D8C9-3B70-6E49-AEF3-F04F46ABAA77}" srcId="{F509520C-0D8B-B842-A3FF-1D5DE79BAEF6}" destId="{96192BE0-97CA-9141-9D3C-E0D7DC8131B2}" srcOrd="3" destOrd="0" parTransId="{D0AC2579-8136-AA42-ACD3-C30FD1B81319}" sibTransId="{CECF8ED1-DED0-F940-B399-684BEB870835}"/>
    <dgm:cxn modelId="{F1C335CA-13F8-FA46-86D1-974CF1F9211B}" type="presOf" srcId="{13A96680-0B50-E049-8A56-9B0001F8DEF1}" destId="{980BEB90-C232-DE4E-836A-3C7D956AD014}" srcOrd="1" destOrd="0" presId="urn:microsoft.com/office/officeart/2005/8/layout/orgChart1"/>
    <dgm:cxn modelId="{D75EEFCA-CEB9-4546-BF50-1DDCDA5BCD93}" type="presOf" srcId="{F2298EA9-72FC-B241-A61F-3527719A2EA1}" destId="{F7DB078E-4FD9-C54C-9219-DEDE0E646FC8}" srcOrd="0" destOrd="0" presId="urn:microsoft.com/office/officeart/2005/8/layout/orgChart1"/>
    <dgm:cxn modelId="{9A91DECB-92A9-2446-B18A-4766E23A5A3B}" type="presOf" srcId="{8BF9ABCC-B70E-CC4A-8B22-3966E5112257}" destId="{552F7171-A652-1C45-BD3D-34065F5D86A4}" srcOrd="1" destOrd="0" presId="urn:microsoft.com/office/officeart/2005/8/layout/orgChart1"/>
    <dgm:cxn modelId="{A5A5F6CB-CF77-2246-9721-F63FE3E52BE7}" type="presOf" srcId="{0CD7C51B-1454-4047-AA33-3AC1683C5247}" destId="{59A58FA2-2744-954E-A6A3-1F1C4EC38BAA}" srcOrd="1" destOrd="0" presId="urn:microsoft.com/office/officeart/2005/8/layout/orgChart1"/>
    <dgm:cxn modelId="{34F03BD0-31CC-8A45-9390-105653298C97}" type="presOf" srcId="{EE519DA4-FE0B-D844-8D8C-E6E4622E9958}" destId="{6D3B2AD3-497F-1843-9D13-837914CE6805}" srcOrd="1" destOrd="0" presId="urn:microsoft.com/office/officeart/2005/8/layout/orgChart1"/>
    <dgm:cxn modelId="{A1824BD2-5B36-EF4D-AE3E-A3778A7EB2D8}" type="presOf" srcId="{B6EBF4BF-F812-E243-B52E-842FEA26D63C}" destId="{9D9E5073-D8A9-834E-827C-FB9B9AF01856}" srcOrd="1" destOrd="0" presId="urn:microsoft.com/office/officeart/2005/8/layout/orgChart1"/>
    <dgm:cxn modelId="{171551D3-7E33-8A42-9553-AAF6F94D64B6}" type="presOf" srcId="{84269705-9926-1243-903F-EF39C5681CFA}" destId="{3FAD1688-8752-8947-BBF6-3FDACA930FBF}" srcOrd="0" destOrd="0" presId="urn:microsoft.com/office/officeart/2005/8/layout/orgChart1"/>
    <dgm:cxn modelId="{578A7DD5-FED0-4642-B59C-A3408014AB7D}" type="presOf" srcId="{B975C8FF-B76F-C54B-8064-BE4C1DD7F73C}" destId="{A98106CB-0B02-AE40-AC2D-0CB13F8B6A50}" srcOrd="0" destOrd="0" presId="urn:microsoft.com/office/officeart/2005/8/layout/orgChart1"/>
    <dgm:cxn modelId="{47D194D5-FCDB-1D4A-9AF1-3337FA2C12F8}" type="presOf" srcId="{8647E3F9-2CD9-4F4D-B7E1-B0C57AD35855}" destId="{4F198F40-6265-6445-B919-214B7F62E026}" srcOrd="0" destOrd="0" presId="urn:microsoft.com/office/officeart/2005/8/layout/orgChart1"/>
    <dgm:cxn modelId="{FB1B77D9-9BF4-E642-9B6D-45F49BCB2750}" type="presOf" srcId="{86F83EE1-CD80-6B41-9243-1E7A650F6452}" destId="{E7288E4D-C3C3-DD41-A350-B9475FB7E0A9}" srcOrd="1" destOrd="0" presId="urn:microsoft.com/office/officeart/2005/8/layout/orgChart1"/>
    <dgm:cxn modelId="{29DB59DC-96D4-6B4A-876A-9CB102C1B46F}" type="presOf" srcId="{8BF9ABCC-B70E-CC4A-8B22-3966E5112257}" destId="{2474BD4B-65B9-9A46-938F-D9C3DFA7A382}" srcOrd="0" destOrd="0" presId="urn:microsoft.com/office/officeart/2005/8/layout/orgChart1"/>
    <dgm:cxn modelId="{0D0327DF-BF4F-8A43-B7EA-AA5D70B50836}" type="presOf" srcId="{08F8D991-01E7-5745-8807-266DA7617670}" destId="{F5F34EF2-B5C0-E44C-A853-3E30A5B14F91}" srcOrd="0" destOrd="0" presId="urn:microsoft.com/office/officeart/2005/8/layout/orgChart1"/>
    <dgm:cxn modelId="{BEBDD4E0-3593-6B44-92C6-9257AB89DB09}" type="presOf" srcId="{20269685-F739-A642-9C71-13F5E94E0844}" destId="{657E79F8-EF57-294A-BABD-CFD135C8340F}" srcOrd="0" destOrd="0" presId="urn:microsoft.com/office/officeart/2005/8/layout/orgChart1"/>
    <dgm:cxn modelId="{812CFCE0-53F3-4047-8A90-A7020EB9BE68}" type="presOf" srcId="{7B930875-83A3-C24A-95F1-C320D3B8D12C}" destId="{49D28424-B894-4642-8C1A-D615E14D4F30}" srcOrd="1" destOrd="0" presId="urn:microsoft.com/office/officeart/2005/8/layout/orgChart1"/>
    <dgm:cxn modelId="{B71B14E3-1425-C74A-8222-80997B8CFCD0}" type="presOf" srcId="{0E18DE70-1C30-9A48-ACB6-D91C47F54D64}" destId="{2786F4ED-32D2-3244-8573-43526B51CA4F}" srcOrd="0" destOrd="0" presId="urn:microsoft.com/office/officeart/2005/8/layout/orgChart1"/>
    <dgm:cxn modelId="{AB611FE3-4BAD-7A4E-9CB9-7C9B9A2E2A59}" srcId="{1A11F91D-C82E-7149-844E-DED099C9557F}" destId="{7B930875-83A3-C24A-95F1-C320D3B8D12C}" srcOrd="2" destOrd="0" parTransId="{5277B02A-6281-9147-A468-728239D60D05}" sibTransId="{7EE30A6A-FCDC-514C-816D-63E13C8A9527}"/>
    <dgm:cxn modelId="{216B75E3-72A4-8043-A18C-8BEDC544BF2C}" type="presOf" srcId="{B47594D8-8C55-4144-A4DA-9D0B86DF5C18}" destId="{6BE0668D-D849-074E-8D87-4ADEBD7E8869}" srcOrd="0" destOrd="0" presId="urn:microsoft.com/office/officeart/2005/8/layout/orgChart1"/>
    <dgm:cxn modelId="{C0C9E0E3-F120-2C4F-93B8-CC04BD76DE85}" type="presOf" srcId="{1EEEFB8F-B7FE-BF4F-A93F-3B4005865003}" destId="{3C6C9E91-FA1D-2248-A18B-D56C7E4AC879}" srcOrd="0" destOrd="0" presId="urn:microsoft.com/office/officeart/2005/8/layout/orgChart1"/>
    <dgm:cxn modelId="{765F81E4-DF3F-6247-B06B-CE63AF55D6C8}" type="presOf" srcId="{1EF7F701-7CCF-F040-9B22-E73D382AD1C0}" destId="{48C370E4-FF3F-194E-9DF0-104C349DA918}" srcOrd="1" destOrd="0" presId="urn:microsoft.com/office/officeart/2005/8/layout/orgChart1"/>
    <dgm:cxn modelId="{D0BC8CE4-9D8D-664C-A4D8-FB5CAF30796A}" srcId="{8BF9ABCC-B70E-CC4A-8B22-3966E5112257}" destId="{84269705-9926-1243-903F-EF39C5681CFA}" srcOrd="1" destOrd="0" parTransId="{91DEC88E-5842-A943-B8C1-15D779B148A7}" sibTransId="{8FFE1FD6-FEBC-A34A-8733-A04BC941BDCE}"/>
    <dgm:cxn modelId="{483EEBE4-E122-2541-8938-3A2F3446151F}" srcId="{3B0E1E70-F123-3D42-BE39-62986E8A8944}" destId="{32D82B9F-FE19-1743-8BE2-3B4F581838B0}" srcOrd="5" destOrd="0" parTransId="{88828E4A-AD92-F042-8217-F8143296DB96}" sibTransId="{B52E50DD-EF09-E44A-B68E-50726BFA0230}"/>
    <dgm:cxn modelId="{01E83EE5-B56A-1445-9612-A1B79A090609}" type="presOf" srcId="{FEA8BCD7-8E38-AE44-8DD6-A55B90EED02C}" destId="{579C9680-C296-4745-BCA9-AC7131BE5D0E}" srcOrd="0" destOrd="0" presId="urn:microsoft.com/office/officeart/2005/8/layout/orgChart1"/>
    <dgm:cxn modelId="{FE2BA7E5-D750-9F4C-B85D-E3C9D34C8AC9}" type="presOf" srcId="{5A6DFFDA-B624-4447-A96E-9958F766D0A5}" destId="{C1CB78EB-BE1D-D44E-90C0-2F2C7E8A50C6}" srcOrd="0" destOrd="0" presId="urn:microsoft.com/office/officeart/2005/8/layout/orgChart1"/>
    <dgm:cxn modelId="{558014E6-FAFF-8F43-B8B5-CEA8952D7E83}" srcId="{3B0E1E70-F123-3D42-BE39-62986E8A8944}" destId="{1C3A2466-56C9-CC41-BA0A-63FD47B92619}" srcOrd="2" destOrd="0" parTransId="{283777E9-A4F1-1441-A74E-D40D7D718F8E}" sibTransId="{76C9C445-B661-DC44-A1AE-C1A9CD5365B1}"/>
    <dgm:cxn modelId="{70E423E6-DFDB-F24B-AC39-3D7049707E1C}" type="presOf" srcId="{BB05C99B-2344-DD4B-9148-B79D99D55406}" destId="{7336CDB7-D3C5-1F40-904F-36F8EC675C84}" srcOrd="0" destOrd="0" presId="urn:microsoft.com/office/officeart/2005/8/layout/orgChart1"/>
    <dgm:cxn modelId="{FD8FE4E8-635A-2147-85AA-BFD241B81C25}" type="presOf" srcId="{86F83EE1-CD80-6B41-9243-1E7A650F6452}" destId="{55E3E709-51D5-2249-BC48-99BC0AFCB975}" srcOrd="0" destOrd="0" presId="urn:microsoft.com/office/officeart/2005/8/layout/orgChart1"/>
    <dgm:cxn modelId="{EA1B27EB-11E5-7E45-9626-EA74A452E7DA}" type="presOf" srcId="{0A105550-8516-874C-AA70-58289EFCFA04}" destId="{7C43593A-04AA-3E4C-A97B-CB43C0B7E5C7}" srcOrd="0" destOrd="0" presId="urn:microsoft.com/office/officeart/2005/8/layout/orgChart1"/>
    <dgm:cxn modelId="{1E79B6EB-A2E7-8C4B-89A6-B88E4028DC9F}" type="presOf" srcId="{1A11F91D-C82E-7149-844E-DED099C9557F}" destId="{C239CBCF-88DF-9A4E-B850-110B2D766793}" srcOrd="0" destOrd="0" presId="urn:microsoft.com/office/officeart/2005/8/layout/orgChart1"/>
    <dgm:cxn modelId="{612C9AED-C2B9-5540-8D6E-5D4F0A2DBB36}" type="presOf" srcId="{D9F61FF6-880A-024E-92D8-21F513E580C3}" destId="{9E8B265D-7175-9C4F-A3C9-69E6335EB957}" srcOrd="0" destOrd="0" presId="urn:microsoft.com/office/officeart/2005/8/layout/orgChart1"/>
    <dgm:cxn modelId="{6C2B61EE-4400-A343-90FC-25614AE7E662}" type="presOf" srcId="{4282E3B5-35B1-0649-8AA2-8E3CB962FAF6}" destId="{3EE7B601-9DF2-3B4B-9811-D99EDAA32CB9}" srcOrd="0" destOrd="0" presId="urn:microsoft.com/office/officeart/2005/8/layout/orgChart1"/>
    <dgm:cxn modelId="{8C069DEE-6A5E-1142-B805-20A465C5F903}" type="presOf" srcId="{1A0D00E6-C957-D94E-B38F-DF2CA9B671E7}" destId="{BC4377FD-15AE-4045-9A64-9D76FBB7EE3F}" srcOrd="0" destOrd="0" presId="urn:microsoft.com/office/officeart/2005/8/layout/orgChart1"/>
    <dgm:cxn modelId="{3ABD49EF-B181-B54B-8169-BA35DD7D76D1}" type="presOf" srcId="{EFA8127E-4404-524A-A295-B02A5373935E}" destId="{17DE65A4-2F9F-BF42-A0AB-D0A36626F57D}" srcOrd="0" destOrd="0" presId="urn:microsoft.com/office/officeart/2005/8/layout/orgChart1"/>
    <dgm:cxn modelId="{DCA5AFEF-14E1-D146-AB55-BD0D19EC80FE}" type="presOf" srcId="{802A7106-678F-6B42-820A-7DCC6E1F7DC4}" destId="{309B299D-35CE-7E4B-9EE1-768C970D0407}" srcOrd="1" destOrd="0" presId="urn:microsoft.com/office/officeart/2005/8/layout/orgChart1"/>
    <dgm:cxn modelId="{42B498F1-8B3A-CE44-A7BC-51077C6C239F}" type="presOf" srcId="{1E648E43-D637-2748-BEC9-192F0D6B9B17}" destId="{0C8953CB-773D-1148-982F-CDF2C037F5EE}" srcOrd="0" destOrd="0" presId="urn:microsoft.com/office/officeart/2005/8/layout/orgChart1"/>
    <dgm:cxn modelId="{87AF86F2-2FB1-DE4E-86F2-C8A35F3D3233}" srcId="{8BF9ABCC-B70E-CC4A-8B22-3966E5112257}" destId="{12ACE07B-1499-9344-8D8C-C1F2747F62E3}" srcOrd="3" destOrd="0" parTransId="{5A6DFFDA-B624-4447-A96E-9958F766D0A5}" sibTransId="{3D934FCA-90A9-5F47-8052-EB62D5FA23E6}"/>
    <dgm:cxn modelId="{3DE0B1F3-3EB8-7C41-BE0A-A30B27E30ADE}" type="presOf" srcId="{1793E1C2-0FDF-ED43-8909-9031FB282537}" destId="{EBF6EE10-B358-A544-93EC-0FED6073EC8D}" srcOrd="0" destOrd="0" presId="urn:microsoft.com/office/officeart/2005/8/layout/orgChart1"/>
    <dgm:cxn modelId="{7BD7EAF5-5679-5540-B277-436141818D70}" srcId="{8BF9ABCC-B70E-CC4A-8B22-3966E5112257}" destId="{86F83EE1-CD80-6B41-9243-1E7A650F6452}" srcOrd="5" destOrd="0" parTransId="{72F7FEA3-58E8-E24F-A5AA-F76AFE7C780A}" sibTransId="{28B9D37C-6EB9-4942-BA5E-55D7153D2E05}"/>
    <dgm:cxn modelId="{803F02FA-9A9D-A546-9E19-17B9479B6F32}" srcId="{B8DDE29E-54F8-114B-A7F3-BEB4CAC5F826}" destId="{08F8D991-01E7-5745-8807-266DA7617670}" srcOrd="0" destOrd="0" parTransId="{4282E3B5-35B1-0649-8AA2-8E3CB962FAF6}" sibTransId="{968B96A3-3F1B-4249-B101-EC4F02C19636}"/>
    <dgm:cxn modelId="{E9BF7DFA-1040-1645-A995-FC8304D6E740}" type="presOf" srcId="{15E83063-1036-4F42-8FB4-ECCCD34DB68D}" destId="{ED603D65-E0AD-7F40-B238-00A3121A6EB1}" srcOrd="0" destOrd="0" presId="urn:microsoft.com/office/officeart/2005/8/layout/orgChart1"/>
    <dgm:cxn modelId="{17591AFB-D1C7-4044-9337-4753FE02C584}" type="presOf" srcId="{A70A8E1E-0068-5641-9FBE-2CCF133C1E06}" destId="{A4E6C95D-CAD8-C74A-80FE-CD122FD83C3A}" srcOrd="0" destOrd="0" presId="urn:microsoft.com/office/officeart/2005/8/layout/orgChart1"/>
    <dgm:cxn modelId="{23CA20FB-8D04-334E-AE62-6705286D0AB0}" type="presOf" srcId="{B704C79E-E17D-B649-BE1D-D907CE0987A7}" destId="{FC245AE8-C38D-724B-8F1C-C1B7A61574BC}" srcOrd="0" destOrd="0" presId="urn:microsoft.com/office/officeart/2005/8/layout/orgChart1"/>
    <dgm:cxn modelId="{F6B05AFC-55D5-954B-9A3B-9EB7FA859ECF}" srcId="{96192BE0-97CA-9141-9D3C-E0D7DC8131B2}" destId="{0A105550-8516-874C-AA70-58289EFCFA04}" srcOrd="0" destOrd="0" parTransId="{20269685-F739-A642-9C71-13F5E94E0844}" sibTransId="{C8577446-9503-A741-9B95-024EF971DFBD}"/>
    <dgm:cxn modelId="{140CBAFE-2DB1-CE48-A98B-BD42E8E9E13D}" type="presOf" srcId="{32D82B9F-FE19-1743-8BE2-3B4F581838B0}" destId="{2C006FEA-06D7-7E4A-A47D-88A56A4B6727}" srcOrd="1" destOrd="0" presId="urn:microsoft.com/office/officeart/2005/8/layout/orgChart1"/>
    <dgm:cxn modelId="{474141FF-90D6-3644-BAC2-1351C746ABE9}" type="presOf" srcId="{0B9AEACE-50A2-3A4E-8481-C415C54D3272}" destId="{FBB44641-0DF1-9846-8121-C653CDF93227}" srcOrd="0" destOrd="0" presId="urn:microsoft.com/office/officeart/2005/8/layout/orgChart1"/>
    <dgm:cxn modelId="{F89AA9FF-7A1C-1743-B927-79C1C6C472FD}" srcId="{C9BEF67B-6591-984E-B1D3-E07CC703B7DC}" destId="{EFA8127E-4404-524A-A295-B02A5373935E}" srcOrd="0" destOrd="0" parTransId="{F513B7DF-F924-4548-9F91-7C2DCA0CCF4B}" sibTransId="{7A436E32-E5DE-A44F-8551-4A6E62CA0E89}"/>
    <dgm:cxn modelId="{D15ADD65-F16D-4B46-AB83-A4B85E898CA8}" type="presParOf" srcId="{2FEC2D43-842B-A74E-B5CB-17078235A0F1}" destId="{382EF7A5-DA7D-EF48-923D-62BE165822F1}" srcOrd="0" destOrd="0" presId="urn:microsoft.com/office/officeart/2005/8/layout/orgChart1"/>
    <dgm:cxn modelId="{AB441BB0-7F05-8548-A7DF-F46375C0995A}" type="presParOf" srcId="{382EF7A5-DA7D-EF48-923D-62BE165822F1}" destId="{E9896D4D-90AC-2047-A2D1-096E8E57AC35}" srcOrd="0" destOrd="0" presId="urn:microsoft.com/office/officeart/2005/8/layout/orgChart1"/>
    <dgm:cxn modelId="{CB8DF63B-F835-8C42-BCB3-2784068C74B9}" type="presParOf" srcId="{E9896D4D-90AC-2047-A2D1-096E8E57AC35}" destId="{2474BD4B-65B9-9A46-938F-D9C3DFA7A382}" srcOrd="0" destOrd="0" presId="urn:microsoft.com/office/officeart/2005/8/layout/orgChart1"/>
    <dgm:cxn modelId="{0A6AB71C-15A5-F24E-9581-1359C08314DF}" type="presParOf" srcId="{E9896D4D-90AC-2047-A2D1-096E8E57AC35}" destId="{552F7171-A652-1C45-BD3D-34065F5D86A4}" srcOrd="1" destOrd="0" presId="urn:microsoft.com/office/officeart/2005/8/layout/orgChart1"/>
    <dgm:cxn modelId="{C3966F7D-04D3-F24A-B2AC-D996AB826A98}" type="presParOf" srcId="{382EF7A5-DA7D-EF48-923D-62BE165822F1}" destId="{0848A217-1362-A64D-B262-CD38A84FBC1D}" srcOrd="1" destOrd="0" presId="urn:microsoft.com/office/officeart/2005/8/layout/orgChart1"/>
    <dgm:cxn modelId="{A787DD13-F968-3F4E-8B33-901A03E7536A}" type="presParOf" srcId="{0848A217-1362-A64D-B262-CD38A84FBC1D}" destId="{8A865D30-F191-E347-8D7A-54B4CDCD7A18}" srcOrd="0" destOrd="0" presId="urn:microsoft.com/office/officeart/2005/8/layout/orgChart1"/>
    <dgm:cxn modelId="{59DF7773-C0A1-144D-B22B-5B6EFB50DD5F}" type="presParOf" srcId="{0848A217-1362-A64D-B262-CD38A84FBC1D}" destId="{8B4C3B58-1C12-F04D-BCBB-19A07BCAC453}" srcOrd="1" destOrd="0" presId="urn:microsoft.com/office/officeart/2005/8/layout/orgChart1"/>
    <dgm:cxn modelId="{B20DEF35-D612-DD4C-B20A-EF5D3A587795}" type="presParOf" srcId="{8B4C3B58-1C12-F04D-BCBB-19A07BCAC453}" destId="{6BC68669-BB6F-7C4D-A73B-35D934AEB8EA}" srcOrd="0" destOrd="0" presId="urn:microsoft.com/office/officeart/2005/8/layout/orgChart1"/>
    <dgm:cxn modelId="{D15EF8C9-DC91-2344-B596-A0ECE7532A19}" type="presParOf" srcId="{6BC68669-BB6F-7C4D-A73B-35D934AEB8EA}" destId="{3FAD1688-8752-8947-BBF6-3FDACA930FBF}" srcOrd="0" destOrd="0" presId="urn:microsoft.com/office/officeart/2005/8/layout/orgChart1"/>
    <dgm:cxn modelId="{F3CE3E59-56E2-3C40-8045-6D356EA8D042}" type="presParOf" srcId="{6BC68669-BB6F-7C4D-A73B-35D934AEB8EA}" destId="{BF547E69-6716-8A4C-9518-70AE79E5A95A}" srcOrd="1" destOrd="0" presId="urn:microsoft.com/office/officeart/2005/8/layout/orgChart1"/>
    <dgm:cxn modelId="{BA7F1D6F-789D-044F-9B89-D7A2226447E4}" type="presParOf" srcId="{8B4C3B58-1C12-F04D-BCBB-19A07BCAC453}" destId="{86F134E6-743C-7243-8D71-8A4AB384BF15}" srcOrd="1" destOrd="0" presId="urn:microsoft.com/office/officeart/2005/8/layout/orgChart1"/>
    <dgm:cxn modelId="{974FE34F-7436-DD47-B618-EF789B7C3A00}" type="presParOf" srcId="{86F134E6-743C-7243-8D71-8A4AB384BF15}" destId="{9FF46FB4-467C-3049-96D7-58B9D59DE1C3}" srcOrd="0" destOrd="0" presId="urn:microsoft.com/office/officeart/2005/8/layout/orgChart1"/>
    <dgm:cxn modelId="{227F4746-7C05-A549-8E05-49B7458852AC}" type="presParOf" srcId="{86F134E6-743C-7243-8D71-8A4AB384BF15}" destId="{3C3426D6-C2CD-B642-8936-7C352D8A4E5D}" srcOrd="1" destOrd="0" presId="urn:microsoft.com/office/officeart/2005/8/layout/orgChart1"/>
    <dgm:cxn modelId="{26587EE1-DC5E-B34F-BBE5-731948CFA4F0}" type="presParOf" srcId="{3C3426D6-C2CD-B642-8936-7C352D8A4E5D}" destId="{89D4D0E4-B8BD-A247-8C86-E6569BBA3389}" srcOrd="0" destOrd="0" presId="urn:microsoft.com/office/officeart/2005/8/layout/orgChart1"/>
    <dgm:cxn modelId="{5B8CEB8C-3B43-6C41-8B01-1669720A257A}" type="presParOf" srcId="{89D4D0E4-B8BD-A247-8C86-E6569BBA3389}" destId="{BF4EC0F3-25DA-1A4E-AB54-3AA057F40F9E}" srcOrd="0" destOrd="0" presId="urn:microsoft.com/office/officeart/2005/8/layout/orgChart1"/>
    <dgm:cxn modelId="{40492E00-9FC6-D648-AC3C-84BCD7CDBBC9}" type="presParOf" srcId="{89D4D0E4-B8BD-A247-8C86-E6569BBA3389}" destId="{03DC9B2A-0924-FA43-A3E5-D33ECC2B3167}" srcOrd="1" destOrd="0" presId="urn:microsoft.com/office/officeart/2005/8/layout/orgChart1"/>
    <dgm:cxn modelId="{287144A9-9C60-2A40-9E66-5FB1022B8A1B}" type="presParOf" srcId="{3C3426D6-C2CD-B642-8936-7C352D8A4E5D}" destId="{A7AC4738-505C-7042-AF78-2D421F7A3713}" srcOrd="1" destOrd="0" presId="urn:microsoft.com/office/officeart/2005/8/layout/orgChart1"/>
    <dgm:cxn modelId="{A5779704-1A1B-7948-A387-147FDF5D8C4B}" type="presParOf" srcId="{A7AC4738-505C-7042-AF78-2D421F7A3713}" destId="{2786F4ED-32D2-3244-8573-43526B51CA4F}" srcOrd="0" destOrd="0" presId="urn:microsoft.com/office/officeart/2005/8/layout/orgChart1"/>
    <dgm:cxn modelId="{F79E461B-9C55-9147-9C6D-E39EF95A99A6}" type="presParOf" srcId="{A7AC4738-505C-7042-AF78-2D421F7A3713}" destId="{49857265-8F34-4946-8976-35E207DA4FC8}" srcOrd="1" destOrd="0" presId="urn:microsoft.com/office/officeart/2005/8/layout/orgChart1"/>
    <dgm:cxn modelId="{3B62CA67-E2C8-DB4D-BFA5-CF5A0622B641}" type="presParOf" srcId="{49857265-8F34-4946-8976-35E207DA4FC8}" destId="{9D283965-7B79-E443-B1C5-02A6C12EF91D}" srcOrd="0" destOrd="0" presId="urn:microsoft.com/office/officeart/2005/8/layout/orgChart1"/>
    <dgm:cxn modelId="{CA749820-E067-5147-AC7C-E857BFACFDA8}" type="presParOf" srcId="{9D283965-7B79-E443-B1C5-02A6C12EF91D}" destId="{1C21AD9B-19D1-7744-A881-61112DCD47F3}" srcOrd="0" destOrd="0" presId="urn:microsoft.com/office/officeart/2005/8/layout/orgChart1"/>
    <dgm:cxn modelId="{8253A0A0-EBB6-8F4B-A01E-83E4C61D1C98}" type="presParOf" srcId="{9D283965-7B79-E443-B1C5-02A6C12EF91D}" destId="{B890B573-ACAC-0F4D-8C15-61F234B4571B}" srcOrd="1" destOrd="0" presId="urn:microsoft.com/office/officeart/2005/8/layout/orgChart1"/>
    <dgm:cxn modelId="{4B8AF65F-78FF-7B49-B6F2-116609271D65}" type="presParOf" srcId="{49857265-8F34-4946-8976-35E207DA4FC8}" destId="{164046F1-73AA-E041-A6D7-FDF2AFD92EDD}" srcOrd="1" destOrd="0" presId="urn:microsoft.com/office/officeart/2005/8/layout/orgChart1"/>
    <dgm:cxn modelId="{61EF9F78-BFD6-EB46-A3D0-E364C659F9D7}" type="presParOf" srcId="{164046F1-73AA-E041-A6D7-FDF2AFD92EDD}" destId="{EBF6EE10-B358-A544-93EC-0FED6073EC8D}" srcOrd="0" destOrd="0" presId="urn:microsoft.com/office/officeart/2005/8/layout/orgChart1"/>
    <dgm:cxn modelId="{B464B121-1546-1E44-B195-6BB6DA2222A4}" type="presParOf" srcId="{164046F1-73AA-E041-A6D7-FDF2AFD92EDD}" destId="{E2C9CF90-5A91-4C4E-807B-B457B692198B}" srcOrd="1" destOrd="0" presId="urn:microsoft.com/office/officeart/2005/8/layout/orgChart1"/>
    <dgm:cxn modelId="{E842E1BB-3259-4D40-9E9F-38117BB2A408}" type="presParOf" srcId="{E2C9CF90-5A91-4C4E-807B-B457B692198B}" destId="{F2102529-0D18-714F-84AC-75AFD32F6D74}" srcOrd="0" destOrd="0" presId="urn:microsoft.com/office/officeart/2005/8/layout/orgChart1"/>
    <dgm:cxn modelId="{D3EF2FE4-508A-BD4D-98C3-EFA3BA4DCF70}" type="presParOf" srcId="{F2102529-0D18-714F-84AC-75AFD32F6D74}" destId="{3C3559AD-C5F2-F547-A9F8-A377B4D5F81B}" srcOrd="0" destOrd="0" presId="urn:microsoft.com/office/officeart/2005/8/layout/orgChart1"/>
    <dgm:cxn modelId="{0C6B87C3-6C81-AA4E-86F5-DBE9E43C5F12}" type="presParOf" srcId="{F2102529-0D18-714F-84AC-75AFD32F6D74}" destId="{66492D1B-7C68-2F4A-9C9D-5E32928E45BC}" srcOrd="1" destOrd="0" presId="urn:microsoft.com/office/officeart/2005/8/layout/orgChart1"/>
    <dgm:cxn modelId="{002018C5-BD13-A34F-9FC1-A9EB1AB44EE4}" type="presParOf" srcId="{E2C9CF90-5A91-4C4E-807B-B457B692198B}" destId="{EAD46B4E-796A-BD4E-B3CF-791EC482C56C}" srcOrd="1" destOrd="0" presId="urn:microsoft.com/office/officeart/2005/8/layout/orgChart1"/>
    <dgm:cxn modelId="{4CEDE149-75A0-B24B-8A7F-A2B1D52A583A}" type="presParOf" srcId="{E2C9CF90-5A91-4C4E-807B-B457B692198B}" destId="{73F7034E-D48D-C949-9B8B-81BA30A2D705}" srcOrd="2" destOrd="0" presId="urn:microsoft.com/office/officeart/2005/8/layout/orgChart1"/>
    <dgm:cxn modelId="{BDBBFE98-BF7C-284D-8404-38195FB1CA81}" type="presParOf" srcId="{49857265-8F34-4946-8976-35E207DA4FC8}" destId="{E7E0B505-3C23-A946-8BDD-2B40EF1E53E6}" srcOrd="2" destOrd="0" presId="urn:microsoft.com/office/officeart/2005/8/layout/orgChart1"/>
    <dgm:cxn modelId="{F024F03D-604B-2E4F-B7CE-52B27A7E92BE}" type="presParOf" srcId="{A7AC4738-505C-7042-AF78-2D421F7A3713}" destId="{1AD36C43-E88B-3E4C-B736-B6E1FDBD44A8}" srcOrd="2" destOrd="0" presId="urn:microsoft.com/office/officeart/2005/8/layout/orgChart1"/>
    <dgm:cxn modelId="{10522B3F-27E7-074A-893E-7B2DB4CC9EA6}" type="presParOf" srcId="{A7AC4738-505C-7042-AF78-2D421F7A3713}" destId="{127AF956-EEB1-DB48-97BC-EEF679BC4FA3}" srcOrd="3" destOrd="0" presId="urn:microsoft.com/office/officeart/2005/8/layout/orgChart1"/>
    <dgm:cxn modelId="{3AA0BA7E-1F78-FB48-A4BA-05284A5EB135}" type="presParOf" srcId="{127AF956-EEB1-DB48-97BC-EEF679BC4FA3}" destId="{FC493312-029D-274D-8F1A-B3BAEE4DC772}" srcOrd="0" destOrd="0" presId="urn:microsoft.com/office/officeart/2005/8/layout/orgChart1"/>
    <dgm:cxn modelId="{505094F9-03F5-034F-8DD7-CA42E2210C95}" type="presParOf" srcId="{FC493312-029D-274D-8F1A-B3BAEE4DC772}" destId="{2B68E427-10BC-A441-A9E6-65F51891F7BA}" srcOrd="0" destOrd="0" presId="urn:microsoft.com/office/officeart/2005/8/layout/orgChart1"/>
    <dgm:cxn modelId="{02D36594-E507-4344-BB5C-8A0684CAA9B6}" type="presParOf" srcId="{FC493312-029D-274D-8F1A-B3BAEE4DC772}" destId="{386346AB-0F55-7A47-9BD9-D9BB11C7CD5C}" srcOrd="1" destOrd="0" presId="urn:microsoft.com/office/officeart/2005/8/layout/orgChart1"/>
    <dgm:cxn modelId="{E4FF780A-81C8-0C4F-90FE-480CB773A071}" type="presParOf" srcId="{127AF956-EEB1-DB48-97BC-EEF679BC4FA3}" destId="{6FBEE30D-1099-B547-873F-9CAF80109A99}" srcOrd="1" destOrd="0" presId="urn:microsoft.com/office/officeart/2005/8/layout/orgChart1"/>
    <dgm:cxn modelId="{FE3EAE1D-A955-3D4C-BC30-B63DB4ABA647}" type="presParOf" srcId="{6FBEE30D-1099-B547-873F-9CAF80109A99}" destId="{60F58CEA-185D-8E4D-A80A-333EB25C5E13}" srcOrd="0" destOrd="0" presId="urn:microsoft.com/office/officeart/2005/8/layout/orgChart1"/>
    <dgm:cxn modelId="{25EF0DD1-CB95-A444-83BE-E6870633C37E}" type="presParOf" srcId="{6FBEE30D-1099-B547-873F-9CAF80109A99}" destId="{53523346-795D-B743-B2FB-8004D92D2E6D}" srcOrd="1" destOrd="0" presId="urn:microsoft.com/office/officeart/2005/8/layout/orgChart1"/>
    <dgm:cxn modelId="{AC523935-9343-FB40-B10F-9BD0602474E6}" type="presParOf" srcId="{53523346-795D-B743-B2FB-8004D92D2E6D}" destId="{627FC13B-CF29-5448-9420-DE034338BFE9}" srcOrd="0" destOrd="0" presId="urn:microsoft.com/office/officeart/2005/8/layout/orgChart1"/>
    <dgm:cxn modelId="{18E70DD1-FF1A-7D49-995F-BED33DD33956}" type="presParOf" srcId="{627FC13B-CF29-5448-9420-DE034338BFE9}" destId="{9E8B265D-7175-9C4F-A3C9-69E6335EB957}" srcOrd="0" destOrd="0" presId="urn:microsoft.com/office/officeart/2005/8/layout/orgChart1"/>
    <dgm:cxn modelId="{FC8156DC-CC2F-BB41-A2C8-FC392AD36D6F}" type="presParOf" srcId="{627FC13B-CF29-5448-9420-DE034338BFE9}" destId="{34F3444A-E713-034F-AF20-B02A7DCB1754}" srcOrd="1" destOrd="0" presId="urn:microsoft.com/office/officeart/2005/8/layout/orgChart1"/>
    <dgm:cxn modelId="{037E14CB-B360-BC44-AA64-1260887634A7}" type="presParOf" srcId="{53523346-795D-B743-B2FB-8004D92D2E6D}" destId="{4B2DEA22-D0B7-0F4A-A58E-411034FA41CA}" srcOrd="1" destOrd="0" presId="urn:microsoft.com/office/officeart/2005/8/layout/orgChart1"/>
    <dgm:cxn modelId="{7D8EDBD0-0B7B-2C45-8BE0-B8E6651313B2}" type="presParOf" srcId="{53523346-795D-B743-B2FB-8004D92D2E6D}" destId="{7129D34C-156B-E841-B3CE-4A77EED225C6}" srcOrd="2" destOrd="0" presId="urn:microsoft.com/office/officeart/2005/8/layout/orgChart1"/>
    <dgm:cxn modelId="{338D7C82-93FD-4B45-8719-549E7CAB304F}" type="presParOf" srcId="{127AF956-EEB1-DB48-97BC-EEF679BC4FA3}" destId="{0151F2D4-264B-C84E-978E-11C645FE5BEF}" srcOrd="2" destOrd="0" presId="urn:microsoft.com/office/officeart/2005/8/layout/orgChart1"/>
    <dgm:cxn modelId="{365BAA3C-BA6A-754A-9772-3D3F14C2BCAA}" type="presParOf" srcId="{A7AC4738-505C-7042-AF78-2D421F7A3713}" destId="{F67E3163-82C7-674E-8F72-59F7E44925B9}" srcOrd="4" destOrd="0" presId="urn:microsoft.com/office/officeart/2005/8/layout/orgChart1"/>
    <dgm:cxn modelId="{10C94120-3274-C74F-9BF5-E9FDD67F69A6}" type="presParOf" srcId="{A7AC4738-505C-7042-AF78-2D421F7A3713}" destId="{5CA87C9F-076A-D848-A7CF-A4A81C3745BF}" srcOrd="5" destOrd="0" presId="urn:microsoft.com/office/officeart/2005/8/layout/orgChart1"/>
    <dgm:cxn modelId="{2053BBD9-DE79-FF47-AD5D-7B1A02FC5E2A}" type="presParOf" srcId="{5CA87C9F-076A-D848-A7CF-A4A81C3745BF}" destId="{4C3D5ED8-B5A0-E64E-A2DE-B8D4E4478321}" srcOrd="0" destOrd="0" presId="urn:microsoft.com/office/officeart/2005/8/layout/orgChart1"/>
    <dgm:cxn modelId="{BF8B8D73-3A75-EC42-8FA3-BDE2C57C2C90}" type="presParOf" srcId="{4C3D5ED8-B5A0-E64E-A2DE-B8D4E4478321}" destId="{ED603D65-E0AD-7F40-B238-00A3121A6EB1}" srcOrd="0" destOrd="0" presId="urn:microsoft.com/office/officeart/2005/8/layout/orgChart1"/>
    <dgm:cxn modelId="{D36E9390-1BFA-9D4B-A196-124FDE9675EB}" type="presParOf" srcId="{4C3D5ED8-B5A0-E64E-A2DE-B8D4E4478321}" destId="{1625E255-DEC9-DC4D-A0E0-408686022ADF}" srcOrd="1" destOrd="0" presId="urn:microsoft.com/office/officeart/2005/8/layout/orgChart1"/>
    <dgm:cxn modelId="{1C7A592F-D09C-B148-B4CF-C402E9069599}" type="presParOf" srcId="{5CA87C9F-076A-D848-A7CF-A4A81C3745BF}" destId="{8DD45910-ED66-D34C-A42F-795BAE59D1CD}" srcOrd="1" destOrd="0" presId="urn:microsoft.com/office/officeart/2005/8/layout/orgChart1"/>
    <dgm:cxn modelId="{4A846F2B-FDAC-A940-86A3-376FBA645492}" type="presParOf" srcId="{8DD45910-ED66-D34C-A42F-795BAE59D1CD}" destId="{5F357424-D0FC-1540-A6DD-2AC992523486}" srcOrd="0" destOrd="0" presId="urn:microsoft.com/office/officeart/2005/8/layout/orgChart1"/>
    <dgm:cxn modelId="{40D58422-FDEE-EB46-9A49-424F4C235DB7}" type="presParOf" srcId="{8DD45910-ED66-D34C-A42F-795BAE59D1CD}" destId="{9A2F6899-5B82-F841-9F66-F4167F186A48}" srcOrd="1" destOrd="0" presId="urn:microsoft.com/office/officeart/2005/8/layout/orgChart1"/>
    <dgm:cxn modelId="{DE3B1F8A-A18B-204C-960B-49C8AFE631ED}" type="presParOf" srcId="{9A2F6899-5B82-F841-9F66-F4167F186A48}" destId="{3FCE65F9-DCA3-6149-987F-1230854E0717}" srcOrd="0" destOrd="0" presId="urn:microsoft.com/office/officeart/2005/8/layout/orgChart1"/>
    <dgm:cxn modelId="{C07E4325-DD81-4040-9C71-AA167946A7D4}" type="presParOf" srcId="{3FCE65F9-DCA3-6149-987F-1230854E0717}" destId="{02B2F302-617C-EF40-BE1B-BACB63FAA901}" srcOrd="0" destOrd="0" presId="urn:microsoft.com/office/officeart/2005/8/layout/orgChart1"/>
    <dgm:cxn modelId="{E8BA16B6-1C8F-2F4B-8904-8FE7726289F5}" type="presParOf" srcId="{3FCE65F9-DCA3-6149-987F-1230854E0717}" destId="{E2AE84CD-C880-0A46-AC14-3192868BEB99}" srcOrd="1" destOrd="0" presId="urn:microsoft.com/office/officeart/2005/8/layout/orgChart1"/>
    <dgm:cxn modelId="{646388CA-2A0D-5C4D-91F0-2E81F9D87EFA}" type="presParOf" srcId="{9A2F6899-5B82-F841-9F66-F4167F186A48}" destId="{F8C6F919-3213-EA45-969C-259CA154E350}" srcOrd="1" destOrd="0" presId="urn:microsoft.com/office/officeart/2005/8/layout/orgChart1"/>
    <dgm:cxn modelId="{184A78A8-5246-A745-B307-6595A324F1F1}" type="presParOf" srcId="{9A2F6899-5B82-F841-9F66-F4167F186A48}" destId="{BADDF6EF-E953-644F-B378-CA7E0AF73671}" srcOrd="2" destOrd="0" presId="urn:microsoft.com/office/officeart/2005/8/layout/orgChart1"/>
    <dgm:cxn modelId="{727B3B95-00E9-D044-B23D-E96FBD827151}" type="presParOf" srcId="{5CA87C9F-076A-D848-A7CF-A4A81C3745BF}" destId="{D54E1753-CF2F-6140-B874-754F066D2C9E}" srcOrd="2" destOrd="0" presId="urn:microsoft.com/office/officeart/2005/8/layout/orgChart1"/>
    <dgm:cxn modelId="{9A7DF965-7F48-2245-BF0C-4E02DC331383}" type="presParOf" srcId="{A7AC4738-505C-7042-AF78-2D421F7A3713}" destId="{6EF4926F-762F-F843-A05B-AB39B1BEEDB2}" srcOrd="6" destOrd="0" presId="urn:microsoft.com/office/officeart/2005/8/layout/orgChart1"/>
    <dgm:cxn modelId="{9FFB17D1-F8E6-2245-9DD2-B61EBED068B7}" type="presParOf" srcId="{A7AC4738-505C-7042-AF78-2D421F7A3713}" destId="{9901BBCB-CCC9-AC43-8553-99AA288288DE}" srcOrd="7" destOrd="0" presId="urn:microsoft.com/office/officeart/2005/8/layout/orgChart1"/>
    <dgm:cxn modelId="{5FE9D71C-3956-4442-8522-DB0C470E1109}" type="presParOf" srcId="{9901BBCB-CCC9-AC43-8553-99AA288288DE}" destId="{72147D2A-39A9-8C4F-9089-2E25613693E0}" srcOrd="0" destOrd="0" presId="urn:microsoft.com/office/officeart/2005/8/layout/orgChart1"/>
    <dgm:cxn modelId="{47C1A0E2-8C7F-E941-A867-0165AEE7E9AD}" type="presParOf" srcId="{72147D2A-39A9-8C4F-9089-2E25613693E0}" destId="{9D805D99-B851-7842-9238-87ACDE13AE50}" srcOrd="0" destOrd="0" presId="urn:microsoft.com/office/officeart/2005/8/layout/orgChart1"/>
    <dgm:cxn modelId="{6E8A48FE-3F75-8C40-8445-7D1CF2991FE4}" type="presParOf" srcId="{72147D2A-39A9-8C4F-9089-2E25613693E0}" destId="{3DA29F0B-805F-2F4C-8C30-E6AC43659899}" srcOrd="1" destOrd="0" presId="urn:microsoft.com/office/officeart/2005/8/layout/orgChart1"/>
    <dgm:cxn modelId="{6153DBF4-9F16-5B4A-9C0F-1A447FAB528A}" type="presParOf" srcId="{9901BBCB-CCC9-AC43-8553-99AA288288DE}" destId="{C797F940-C075-374B-BB8E-8A4252F31263}" srcOrd="1" destOrd="0" presId="urn:microsoft.com/office/officeart/2005/8/layout/orgChart1"/>
    <dgm:cxn modelId="{7A123692-420E-E245-AEA3-23640DD794E6}" type="presParOf" srcId="{C797F940-C075-374B-BB8E-8A4252F31263}" destId="{657E79F8-EF57-294A-BABD-CFD135C8340F}" srcOrd="0" destOrd="0" presId="urn:microsoft.com/office/officeart/2005/8/layout/orgChart1"/>
    <dgm:cxn modelId="{E2C26BF3-8ED2-1347-A4E9-40B67D8DD1DC}" type="presParOf" srcId="{C797F940-C075-374B-BB8E-8A4252F31263}" destId="{4C4C2BCF-DC04-9A47-93E5-E6C2D4A04519}" srcOrd="1" destOrd="0" presId="urn:microsoft.com/office/officeart/2005/8/layout/orgChart1"/>
    <dgm:cxn modelId="{27E83896-E9C3-0549-955F-355D462732EE}" type="presParOf" srcId="{4C4C2BCF-DC04-9A47-93E5-E6C2D4A04519}" destId="{CD6B69F6-9C7B-DC4D-BC59-CFC0E483B11A}" srcOrd="0" destOrd="0" presId="urn:microsoft.com/office/officeart/2005/8/layout/orgChart1"/>
    <dgm:cxn modelId="{84DDF7B0-C10D-7648-B2CF-BD6F2C5C7920}" type="presParOf" srcId="{CD6B69F6-9C7B-DC4D-BC59-CFC0E483B11A}" destId="{7C43593A-04AA-3E4C-A97B-CB43C0B7E5C7}" srcOrd="0" destOrd="0" presId="urn:microsoft.com/office/officeart/2005/8/layout/orgChart1"/>
    <dgm:cxn modelId="{63BEB30C-9E60-5749-8457-1BD44A799056}" type="presParOf" srcId="{CD6B69F6-9C7B-DC4D-BC59-CFC0E483B11A}" destId="{6A503F55-D00F-3E44-A532-C3F371192D13}" srcOrd="1" destOrd="0" presId="urn:microsoft.com/office/officeart/2005/8/layout/orgChart1"/>
    <dgm:cxn modelId="{F2FD80E5-CE98-DC4A-A891-39FB2CACEB75}" type="presParOf" srcId="{4C4C2BCF-DC04-9A47-93E5-E6C2D4A04519}" destId="{0394B9B7-9048-C440-BDDA-91FDBFB1A790}" srcOrd="1" destOrd="0" presId="urn:microsoft.com/office/officeart/2005/8/layout/orgChart1"/>
    <dgm:cxn modelId="{26FD1BF6-96E1-E147-B004-7313C4CF1ACC}" type="presParOf" srcId="{4C4C2BCF-DC04-9A47-93E5-E6C2D4A04519}" destId="{45A46717-37C1-8C4A-8DB3-2F6A9C86564E}" srcOrd="2" destOrd="0" presId="urn:microsoft.com/office/officeart/2005/8/layout/orgChart1"/>
    <dgm:cxn modelId="{5FD26BB9-60FC-ED48-A680-CFA51E4A4BEF}" type="presParOf" srcId="{9901BBCB-CCC9-AC43-8553-99AA288288DE}" destId="{FF937361-0324-4144-A3C9-6F178668AB93}" srcOrd="2" destOrd="0" presId="urn:microsoft.com/office/officeart/2005/8/layout/orgChart1"/>
    <dgm:cxn modelId="{ED1A77E8-4155-9346-9361-5090FC0C986C}" type="presParOf" srcId="{A7AC4738-505C-7042-AF78-2D421F7A3713}" destId="{ADE90E76-896F-5A40-8589-E5E355DD5FAE}" srcOrd="8" destOrd="0" presId="urn:microsoft.com/office/officeart/2005/8/layout/orgChart1"/>
    <dgm:cxn modelId="{454F1FEE-3E53-814C-8B57-C6D66F974B2E}" type="presParOf" srcId="{A7AC4738-505C-7042-AF78-2D421F7A3713}" destId="{D4CE3B51-50ED-A344-BDD2-6BA50A9CC153}" srcOrd="9" destOrd="0" presId="urn:microsoft.com/office/officeart/2005/8/layout/orgChart1"/>
    <dgm:cxn modelId="{3771DEA5-5484-454A-9BFD-62606EEBF9F6}" type="presParOf" srcId="{D4CE3B51-50ED-A344-BDD2-6BA50A9CC153}" destId="{D9C70CF9-4AD8-E545-9212-90496A6A3370}" srcOrd="0" destOrd="0" presId="urn:microsoft.com/office/officeart/2005/8/layout/orgChart1"/>
    <dgm:cxn modelId="{B5A4F1A3-8F5F-904A-BD13-E2EF23D60143}" type="presParOf" srcId="{D9C70CF9-4AD8-E545-9212-90496A6A3370}" destId="{579C9680-C296-4745-BCA9-AC7131BE5D0E}" srcOrd="0" destOrd="0" presId="urn:microsoft.com/office/officeart/2005/8/layout/orgChart1"/>
    <dgm:cxn modelId="{5EDB162F-E41E-8C40-8B61-C0D1BCBB78C3}" type="presParOf" srcId="{D9C70CF9-4AD8-E545-9212-90496A6A3370}" destId="{29A50D32-7BC9-7547-9306-44C853A02B7C}" srcOrd="1" destOrd="0" presId="urn:microsoft.com/office/officeart/2005/8/layout/orgChart1"/>
    <dgm:cxn modelId="{537984D8-4240-2A4F-A5B2-37CC943B776A}" type="presParOf" srcId="{D4CE3B51-50ED-A344-BDD2-6BA50A9CC153}" destId="{8A0A30B8-ACDE-C043-B035-334ED2F540ED}" srcOrd="1" destOrd="0" presId="urn:microsoft.com/office/officeart/2005/8/layout/orgChart1"/>
    <dgm:cxn modelId="{E54049AC-835B-F146-9463-E74F48DCA50C}" type="presParOf" srcId="{8A0A30B8-ACDE-C043-B035-334ED2F540ED}" destId="{60AF5AB1-0537-B94A-8CF0-15EAC9A05948}" srcOrd="0" destOrd="0" presId="urn:microsoft.com/office/officeart/2005/8/layout/orgChart1"/>
    <dgm:cxn modelId="{E27AF759-F7F8-1E4C-8320-228DC296EEDC}" type="presParOf" srcId="{8A0A30B8-ACDE-C043-B035-334ED2F540ED}" destId="{641FFAEB-0F74-7D42-B192-09890DA18B3C}" srcOrd="1" destOrd="0" presId="urn:microsoft.com/office/officeart/2005/8/layout/orgChart1"/>
    <dgm:cxn modelId="{4F45A633-F4C5-F342-8267-9575384D9D65}" type="presParOf" srcId="{641FFAEB-0F74-7D42-B192-09890DA18B3C}" destId="{9623BF04-C05C-A341-ABF4-4DF34FC112EF}" srcOrd="0" destOrd="0" presId="urn:microsoft.com/office/officeart/2005/8/layout/orgChart1"/>
    <dgm:cxn modelId="{2834072D-E800-5440-91CD-C5BFA4BA0E14}" type="presParOf" srcId="{9623BF04-C05C-A341-ABF4-4DF34FC112EF}" destId="{FF68556A-FCDB-484A-A72D-25EDCB2CD51F}" srcOrd="0" destOrd="0" presId="urn:microsoft.com/office/officeart/2005/8/layout/orgChart1"/>
    <dgm:cxn modelId="{ED212A66-D8F3-C64E-8751-C8047065600A}" type="presParOf" srcId="{9623BF04-C05C-A341-ABF4-4DF34FC112EF}" destId="{980BEB90-C232-DE4E-836A-3C7D956AD014}" srcOrd="1" destOrd="0" presId="urn:microsoft.com/office/officeart/2005/8/layout/orgChart1"/>
    <dgm:cxn modelId="{7267CDAF-46FB-8B47-8698-1D43AAFF1FAF}" type="presParOf" srcId="{641FFAEB-0F74-7D42-B192-09890DA18B3C}" destId="{62CEC7D4-1033-9642-90D8-0CCC78AE94FE}" srcOrd="1" destOrd="0" presId="urn:microsoft.com/office/officeart/2005/8/layout/orgChart1"/>
    <dgm:cxn modelId="{3EFB920C-67A2-4C4B-B40D-89F5B049A970}" type="presParOf" srcId="{641FFAEB-0F74-7D42-B192-09890DA18B3C}" destId="{EC167215-01BE-D34B-B9A7-9F22D495EF20}" srcOrd="2" destOrd="0" presId="urn:microsoft.com/office/officeart/2005/8/layout/orgChart1"/>
    <dgm:cxn modelId="{0829E10A-0C7C-2D46-B98C-1F9A0110C409}" type="presParOf" srcId="{D4CE3B51-50ED-A344-BDD2-6BA50A9CC153}" destId="{4A10DFCE-8B73-E44B-8711-B905F28DC966}" srcOrd="2" destOrd="0" presId="urn:microsoft.com/office/officeart/2005/8/layout/orgChart1"/>
    <dgm:cxn modelId="{04B527C9-33C0-0943-8348-96AD4B7BB53B}" type="presParOf" srcId="{3C3426D6-C2CD-B642-8936-7C352D8A4E5D}" destId="{83AFE567-4919-274D-82BC-289BFEF2FDB0}" srcOrd="2" destOrd="0" presId="urn:microsoft.com/office/officeart/2005/8/layout/orgChart1"/>
    <dgm:cxn modelId="{72B8C352-BC4B-6246-9EB3-678EE9497769}" type="presParOf" srcId="{8B4C3B58-1C12-F04D-BCBB-19A07BCAC453}" destId="{C63EA737-2724-2D46-8C42-5C86CD17435C}" srcOrd="2" destOrd="0" presId="urn:microsoft.com/office/officeart/2005/8/layout/orgChart1"/>
    <dgm:cxn modelId="{A233EC19-C544-BF43-B89A-13A6165B4130}" type="presParOf" srcId="{0848A217-1362-A64D-B262-CD38A84FBC1D}" destId="{98C3C844-CB1D-6E42-8731-28B033667279}" srcOrd="2" destOrd="0" presId="urn:microsoft.com/office/officeart/2005/8/layout/orgChart1"/>
    <dgm:cxn modelId="{B97F38E3-606C-4D47-AAD1-863BDE6143F5}" type="presParOf" srcId="{0848A217-1362-A64D-B262-CD38A84FBC1D}" destId="{E749C238-523A-F94B-8E9E-282B5A4B637D}" srcOrd="3" destOrd="0" presId="urn:microsoft.com/office/officeart/2005/8/layout/orgChart1"/>
    <dgm:cxn modelId="{CE489291-D395-A444-B318-1DD3009579A9}" type="presParOf" srcId="{E749C238-523A-F94B-8E9E-282B5A4B637D}" destId="{8663D101-FE54-AA49-A527-F5B5124C4B19}" srcOrd="0" destOrd="0" presId="urn:microsoft.com/office/officeart/2005/8/layout/orgChart1"/>
    <dgm:cxn modelId="{453807E9-6B5E-8944-9C03-F16DD700F97C}" type="presParOf" srcId="{8663D101-FE54-AA49-A527-F5B5124C4B19}" destId="{EC8D89C5-3204-0245-8CDC-47142D8CD630}" srcOrd="0" destOrd="0" presId="urn:microsoft.com/office/officeart/2005/8/layout/orgChart1"/>
    <dgm:cxn modelId="{5F25DE75-C776-2B41-B40F-74A65CC225A0}" type="presParOf" srcId="{8663D101-FE54-AA49-A527-F5B5124C4B19}" destId="{9D9E5073-D8A9-834E-827C-FB9B9AF01856}" srcOrd="1" destOrd="0" presId="urn:microsoft.com/office/officeart/2005/8/layout/orgChart1"/>
    <dgm:cxn modelId="{7D84D7E3-6BD9-B54D-A1E7-10769D7A0865}" type="presParOf" srcId="{E749C238-523A-F94B-8E9E-282B5A4B637D}" destId="{1E7E5F16-7F1B-9A48-90A8-F2D90F529266}" srcOrd="1" destOrd="0" presId="urn:microsoft.com/office/officeart/2005/8/layout/orgChart1"/>
    <dgm:cxn modelId="{A39F6865-71B9-2147-BCBF-FAC8CC349D0A}" type="presParOf" srcId="{1E7E5F16-7F1B-9A48-90A8-F2D90F529266}" destId="{E80F1D47-9D5E-9C4E-B4AA-8817497506A5}" srcOrd="0" destOrd="0" presId="urn:microsoft.com/office/officeart/2005/8/layout/orgChart1"/>
    <dgm:cxn modelId="{83A0205E-F7EF-EF47-ACC9-E30F3E8A74B9}" type="presParOf" srcId="{1E7E5F16-7F1B-9A48-90A8-F2D90F529266}" destId="{C0DECB97-3533-3446-92B2-87C365C9991F}" srcOrd="1" destOrd="0" presId="urn:microsoft.com/office/officeart/2005/8/layout/orgChart1"/>
    <dgm:cxn modelId="{6C9AB75D-02E7-7D46-B2D7-2A342F9D335C}" type="presParOf" srcId="{C0DECB97-3533-3446-92B2-87C365C9991F}" destId="{69FF8A30-25BC-7E4E-915A-9171F62F39C6}" srcOrd="0" destOrd="0" presId="urn:microsoft.com/office/officeart/2005/8/layout/orgChart1"/>
    <dgm:cxn modelId="{C65126CA-F279-E54D-B067-7510E18A602C}" type="presParOf" srcId="{69FF8A30-25BC-7E4E-915A-9171F62F39C6}" destId="{C239CBCF-88DF-9A4E-B850-110B2D766793}" srcOrd="0" destOrd="0" presId="urn:microsoft.com/office/officeart/2005/8/layout/orgChart1"/>
    <dgm:cxn modelId="{34475868-7165-8E40-8DE9-8DEF09AC49AB}" type="presParOf" srcId="{69FF8A30-25BC-7E4E-915A-9171F62F39C6}" destId="{A02BFEA6-7F4E-4B44-8F59-DCED95525B1C}" srcOrd="1" destOrd="0" presId="urn:microsoft.com/office/officeart/2005/8/layout/orgChart1"/>
    <dgm:cxn modelId="{0619D107-B61E-A64C-8FD8-F5682916127D}" type="presParOf" srcId="{C0DECB97-3533-3446-92B2-87C365C9991F}" destId="{D9146CEA-8F0B-C247-A432-F771554A6106}" srcOrd="1" destOrd="0" presId="urn:microsoft.com/office/officeart/2005/8/layout/orgChart1"/>
    <dgm:cxn modelId="{C5B650F3-C846-5E47-970A-2658EFC6DBE1}" type="presParOf" srcId="{D9146CEA-8F0B-C247-A432-F771554A6106}" destId="{6206BB48-B303-D54D-941B-79867F85232A}" srcOrd="0" destOrd="0" presId="urn:microsoft.com/office/officeart/2005/8/layout/orgChart1"/>
    <dgm:cxn modelId="{65FAB53F-AF98-5B43-BE34-53905EFBB7CB}" type="presParOf" srcId="{D9146CEA-8F0B-C247-A432-F771554A6106}" destId="{CA64D43D-1BFB-ED47-8F06-F0B5E8EA1D06}" srcOrd="1" destOrd="0" presId="urn:microsoft.com/office/officeart/2005/8/layout/orgChart1"/>
    <dgm:cxn modelId="{0FDF9548-2162-0647-9839-541A00DD7F75}" type="presParOf" srcId="{CA64D43D-1BFB-ED47-8F06-F0B5E8EA1D06}" destId="{147391FF-0688-A64C-B188-0FEF14A77C04}" srcOrd="0" destOrd="0" presId="urn:microsoft.com/office/officeart/2005/8/layout/orgChart1"/>
    <dgm:cxn modelId="{4D54C617-5C19-9F43-BF34-CCC4AA7D4885}" type="presParOf" srcId="{147391FF-0688-A64C-B188-0FEF14A77C04}" destId="{7B92D0CC-49A8-A244-A7C2-51376AD302CD}" srcOrd="0" destOrd="0" presId="urn:microsoft.com/office/officeart/2005/8/layout/orgChart1"/>
    <dgm:cxn modelId="{8C993989-E3D3-2E41-B640-386778090BAA}" type="presParOf" srcId="{147391FF-0688-A64C-B188-0FEF14A77C04}" destId="{C761098D-16C1-1F4A-AA6B-1C3DF401A791}" srcOrd="1" destOrd="0" presId="urn:microsoft.com/office/officeart/2005/8/layout/orgChart1"/>
    <dgm:cxn modelId="{AD521652-DF0A-924B-A084-5E7D81FB7E4B}" type="presParOf" srcId="{CA64D43D-1BFB-ED47-8F06-F0B5E8EA1D06}" destId="{9CB7957D-6E0B-4049-A773-D5BFE55F553D}" srcOrd="1" destOrd="0" presId="urn:microsoft.com/office/officeart/2005/8/layout/orgChart1"/>
    <dgm:cxn modelId="{CD8FA196-D992-DA44-A2E7-D531C60496C8}" type="presParOf" srcId="{9CB7957D-6E0B-4049-A773-D5BFE55F553D}" destId="{0570A95D-04CB-C642-8581-E64B1531EDD5}" srcOrd="0" destOrd="0" presId="urn:microsoft.com/office/officeart/2005/8/layout/orgChart1"/>
    <dgm:cxn modelId="{BBCCA519-7506-6C49-BF75-882CCD133405}" type="presParOf" srcId="{9CB7957D-6E0B-4049-A773-D5BFE55F553D}" destId="{4FEB524D-C6EC-6243-963B-56B1FB163F04}" srcOrd="1" destOrd="0" presId="urn:microsoft.com/office/officeart/2005/8/layout/orgChart1"/>
    <dgm:cxn modelId="{F5BFE273-8EC5-8041-9BC2-0A5F5AB071BE}" type="presParOf" srcId="{4FEB524D-C6EC-6243-963B-56B1FB163F04}" destId="{5C0922E9-3988-F44E-9BF3-14AF92CB3842}" srcOrd="0" destOrd="0" presId="urn:microsoft.com/office/officeart/2005/8/layout/orgChart1"/>
    <dgm:cxn modelId="{6338D7C6-D9B4-B64F-AF67-415515D17E0A}" type="presParOf" srcId="{5C0922E9-3988-F44E-9BF3-14AF92CB3842}" destId="{E599F7D1-C2F3-7E40-9415-D07078CCC963}" srcOrd="0" destOrd="0" presId="urn:microsoft.com/office/officeart/2005/8/layout/orgChart1"/>
    <dgm:cxn modelId="{7F99CA39-E61C-6543-B8B0-BE881261F03B}" type="presParOf" srcId="{5C0922E9-3988-F44E-9BF3-14AF92CB3842}" destId="{48C370E4-FF3F-194E-9DF0-104C349DA918}" srcOrd="1" destOrd="0" presId="urn:microsoft.com/office/officeart/2005/8/layout/orgChart1"/>
    <dgm:cxn modelId="{677E429B-3060-1F45-8C54-B2E3568223FD}" type="presParOf" srcId="{4FEB524D-C6EC-6243-963B-56B1FB163F04}" destId="{9431BC11-83E2-4A46-BF58-67BAF57625F7}" srcOrd="1" destOrd="0" presId="urn:microsoft.com/office/officeart/2005/8/layout/orgChart1"/>
    <dgm:cxn modelId="{73122B49-71BB-364B-89DD-B2BA694E922F}" type="presParOf" srcId="{4FEB524D-C6EC-6243-963B-56B1FB163F04}" destId="{7910C96C-2753-7442-B6AC-48BCF44FD7CC}" srcOrd="2" destOrd="0" presId="urn:microsoft.com/office/officeart/2005/8/layout/orgChart1"/>
    <dgm:cxn modelId="{A1466CD0-7C0A-F640-8FDF-5A94E5C30E29}" type="presParOf" srcId="{CA64D43D-1BFB-ED47-8F06-F0B5E8EA1D06}" destId="{82E5EE8A-A14D-8342-AF0F-061E455FB20B}" srcOrd="2" destOrd="0" presId="urn:microsoft.com/office/officeart/2005/8/layout/orgChart1"/>
    <dgm:cxn modelId="{933DF4DD-3F30-FA40-8784-06CFDAFCE962}" type="presParOf" srcId="{D9146CEA-8F0B-C247-A432-F771554A6106}" destId="{3809BF8A-C57D-6C4F-82E2-69F6B98CB38D}" srcOrd="2" destOrd="0" presId="urn:microsoft.com/office/officeart/2005/8/layout/orgChart1"/>
    <dgm:cxn modelId="{1F5A2A37-7E35-1741-A66E-3DE0BB71B1C6}" type="presParOf" srcId="{D9146CEA-8F0B-C247-A432-F771554A6106}" destId="{45D7203E-4F41-9F43-AC8A-78892BC547F6}" srcOrd="3" destOrd="0" presId="urn:microsoft.com/office/officeart/2005/8/layout/orgChart1"/>
    <dgm:cxn modelId="{3B31A56B-33E9-3243-9243-C64F15B78BC1}" type="presParOf" srcId="{45D7203E-4F41-9F43-AC8A-78892BC547F6}" destId="{178D8C9E-B420-0B4D-9785-70D645A22686}" srcOrd="0" destOrd="0" presId="urn:microsoft.com/office/officeart/2005/8/layout/orgChart1"/>
    <dgm:cxn modelId="{1D0EC0AD-5F37-8745-9520-C1D0C76B925E}" type="presParOf" srcId="{178D8C9E-B420-0B4D-9785-70D645A22686}" destId="{1986FF02-54FC-BB4F-8E04-501BF5B589B4}" srcOrd="0" destOrd="0" presId="urn:microsoft.com/office/officeart/2005/8/layout/orgChart1"/>
    <dgm:cxn modelId="{71FCA89F-1D8B-8D4C-ABFC-97121BEA9CBD}" type="presParOf" srcId="{178D8C9E-B420-0B4D-9785-70D645A22686}" destId="{89E47E00-2ACA-7444-B706-5FE3A3AFFF74}" srcOrd="1" destOrd="0" presId="urn:microsoft.com/office/officeart/2005/8/layout/orgChart1"/>
    <dgm:cxn modelId="{C8ED45EC-3C2E-7343-8A63-1231704D98EF}" type="presParOf" srcId="{45D7203E-4F41-9F43-AC8A-78892BC547F6}" destId="{D0EBBEFE-EE82-6349-8A6F-B2921B7BD5AE}" srcOrd="1" destOrd="0" presId="urn:microsoft.com/office/officeart/2005/8/layout/orgChart1"/>
    <dgm:cxn modelId="{59953709-C543-BB45-BABF-D9A0BCDBE8ED}" type="presParOf" srcId="{D0EBBEFE-EE82-6349-8A6F-B2921B7BD5AE}" destId="{688B5600-79A9-5D4E-A9BB-74F32ACFA4EF}" srcOrd="0" destOrd="0" presId="urn:microsoft.com/office/officeart/2005/8/layout/orgChart1"/>
    <dgm:cxn modelId="{E2BE4E31-B0B9-0648-8E9B-27964E76C177}" type="presParOf" srcId="{D0EBBEFE-EE82-6349-8A6F-B2921B7BD5AE}" destId="{95CC6F5B-1A59-3E49-8E0E-5A89F14EF5B1}" srcOrd="1" destOrd="0" presId="urn:microsoft.com/office/officeart/2005/8/layout/orgChart1"/>
    <dgm:cxn modelId="{8382E1A6-6E38-764F-B0FA-3B8D03E196F9}" type="presParOf" srcId="{95CC6F5B-1A59-3E49-8E0E-5A89F14EF5B1}" destId="{67C055CF-6C82-A14A-89A4-2DE7A405BE26}" srcOrd="0" destOrd="0" presId="urn:microsoft.com/office/officeart/2005/8/layout/orgChart1"/>
    <dgm:cxn modelId="{0E96CAAD-BA3F-8D45-B2CB-021381F8A32F}" type="presParOf" srcId="{67C055CF-6C82-A14A-89A4-2DE7A405BE26}" destId="{D1D153F0-B14A-7742-8294-938207FE2F84}" srcOrd="0" destOrd="0" presId="urn:microsoft.com/office/officeart/2005/8/layout/orgChart1"/>
    <dgm:cxn modelId="{A96F1A9E-5482-1742-89FC-B1EF0C6FDAF9}" type="presParOf" srcId="{67C055CF-6C82-A14A-89A4-2DE7A405BE26}" destId="{59A58FA2-2744-954E-A6A3-1F1C4EC38BAA}" srcOrd="1" destOrd="0" presId="urn:microsoft.com/office/officeart/2005/8/layout/orgChart1"/>
    <dgm:cxn modelId="{898992C2-EF89-E644-A6CF-6755324D556A}" type="presParOf" srcId="{95CC6F5B-1A59-3E49-8E0E-5A89F14EF5B1}" destId="{D01B2020-CC5A-6947-A44A-D531C13470DB}" srcOrd="1" destOrd="0" presId="urn:microsoft.com/office/officeart/2005/8/layout/orgChart1"/>
    <dgm:cxn modelId="{653E78A2-6594-4148-876A-A6FBC9C27D98}" type="presParOf" srcId="{95CC6F5B-1A59-3E49-8E0E-5A89F14EF5B1}" destId="{BD6CD43D-C880-7242-BFDD-B97BB38A7704}" srcOrd="2" destOrd="0" presId="urn:microsoft.com/office/officeart/2005/8/layout/orgChart1"/>
    <dgm:cxn modelId="{A8F86F6A-8DD7-B341-A5CC-1452257694A0}" type="presParOf" srcId="{45D7203E-4F41-9F43-AC8A-78892BC547F6}" destId="{97F582C8-EC7B-BC48-81C2-8BCB12546AB5}" srcOrd="2" destOrd="0" presId="urn:microsoft.com/office/officeart/2005/8/layout/orgChart1"/>
    <dgm:cxn modelId="{3E726A5F-BFA2-B649-9F51-0C096F784811}" type="presParOf" srcId="{D9146CEA-8F0B-C247-A432-F771554A6106}" destId="{70E3FDF4-BE38-A544-87DA-0DD439D9862F}" srcOrd="4" destOrd="0" presId="urn:microsoft.com/office/officeart/2005/8/layout/orgChart1"/>
    <dgm:cxn modelId="{104EB55D-F210-9D43-91C5-6B256B325D09}" type="presParOf" srcId="{D9146CEA-8F0B-C247-A432-F771554A6106}" destId="{21374AC1-BCDA-AA43-A6E8-652A89210306}" srcOrd="5" destOrd="0" presId="urn:microsoft.com/office/officeart/2005/8/layout/orgChart1"/>
    <dgm:cxn modelId="{96477D67-F95B-DE4A-9202-11F19CDC8D92}" type="presParOf" srcId="{21374AC1-BCDA-AA43-A6E8-652A89210306}" destId="{A1DDCDDA-24CA-7D47-A452-61E5C2D0BA0C}" srcOrd="0" destOrd="0" presId="urn:microsoft.com/office/officeart/2005/8/layout/orgChart1"/>
    <dgm:cxn modelId="{7E67FADD-77C0-114C-898A-28DD84ADEC5F}" type="presParOf" srcId="{A1DDCDDA-24CA-7D47-A452-61E5C2D0BA0C}" destId="{80CC3879-5804-5142-A69C-BBA375B4473C}" srcOrd="0" destOrd="0" presId="urn:microsoft.com/office/officeart/2005/8/layout/orgChart1"/>
    <dgm:cxn modelId="{4D604D4E-7733-5248-AE7A-680BBB2CEC48}" type="presParOf" srcId="{A1DDCDDA-24CA-7D47-A452-61E5C2D0BA0C}" destId="{49D28424-B894-4642-8C1A-D615E14D4F30}" srcOrd="1" destOrd="0" presId="urn:microsoft.com/office/officeart/2005/8/layout/orgChart1"/>
    <dgm:cxn modelId="{35E2C789-AE23-084E-A4F6-FF294A51D470}" type="presParOf" srcId="{21374AC1-BCDA-AA43-A6E8-652A89210306}" destId="{B8A3F484-6453-6B42-8F20-524F2B89FE9B}" srcOrd="1" destOrd="0" presId="urn:microsoft.com/office/officeart/2005/8/layout/orgChart1"/>
    <dgm:cxn modelId="{AEF4ECD2-9EDD-EB41-A360-02D17B940021}" type="presParOf" srcId="{B8A3F484-6453-6B42-8F20-524F2B89FE9B}" destId="{C6762FA7-AD82-BC4D-8EDF-5394B8E627FC}" srcOrd="0" destOrd="0" presId="urn:microsoft.com/office/officeart/2005/8/layout/orgChart1"/>
    <dgm:cxn modelId="{B3027C16-F5B2-244B-8D17-801352C9B680}" type="presParOf" srcId="{B8A3F484-6453-6B42-8F20-524F2B89FE9B}" destId="{35238B01-F57D-E847-9E15-3E95C29A63C4}" srcOrd="1" destOrd="0" presId="urn:microsoft.com/office/officeart/2005/8/layout/orgChart1"/>
    <dgm:cxn modelId="{A476B71B-2957-6B4A-AC0A-56B8F0867D2A}" type="presParOf" srcId="{35238B01-F57D-E847-9E15-3E95C29A63C4}" destId="{D6BCCF01-645A-B14B-B210-A81FB470B371}" srcOrd="0" destOrd="0" presId="urn:microsoft.com/office/officeart/2005/8/layout/orgChart1"/>
    <dgm:cxn modelId="{4D7490C3-1CCF-0343-A533-ED7F565DAD3E}" type="presParOf" srcId="{D6BCCF01-645A-B14B-B210-A81FB470B371}" destId="{5D6CD343-1C0D-2645-B5D0-66E17B465E37}" srcOrd="0" destOrd="0" presId="urn:microsoft.com/office/officeart/2005/8/layout/orgChart1"/>
    <dgm:cxn modelId="{2426ED23-1654-3E48-B52E-A40D851F9642}" type="presParOf" srcId="{D6BCCF01-645A-B14B-B210-A81FB470B371}" destId="{2F438BBC-019D-294B-8D0E-31FE625E5F34}" srcOrd="1" destOrd="0" presId="urn:microsoft.com/office/officeart/2005/8/layout/orgChart1"/>
    <dgm:cxn modelId="{67A87738-B14D-3549-91BE-0279EBF0A97D}" type="presParOf" srcId="{35238B01-F57D-E847-9E15-3E95C29A63C4}" destId="{3A8FBCD9-501A-6647-AF62-67611C8B209D}" srcOrd="1" destOrd="0" presId="urn:microsoft.com/office/officeart/2005/8/layout/orgChart1"/>
    <dgm:cxn modelId="{75B3F1FE-F279-CD49-84A8-B10662434B39}" type="presParOf" srcId="{35238B01-F57D-E847-9E15-3E95C29A63C4}" destId="{8FF509CB-C6A6-2A43-8016-AF17BC76B294}" srcOrd="2" destOrd="0" presId="urn:microsoft.com/office/officeart/2005/8/layout/orgChart1"/>
    <dgm:cxn modelId="{2F7107FB-19A5-7C43-859E-41E1C2F35368}" type="presParOf" srcId="{21374AC1-BCDA-AA43-A6E8-652A89210306}" destId="{61C73551-3972-9449-8EE3-68476ADD9127}" srcOrd="2" destOrd="0" presId="urn:microsoft.com/office/officeart/2005/8/layout/orgChart1"/>
    <dgm:cxn modelId="{32467722-F91D-3C42-B33C-F18D582E65D1}" type="presParOf" srcId="{D9146CEA-8F0B-C247-A432-F771554A6106}" destId="{2B42EA3F-834F-7241-8B5F-36DC14E1D224}" srcOrd="6" destOrd="0" presId="urn:microsoft.com/office/officeart/2005/8/layout/orgChart1"/>
    <dgm:cxn modelId="{641B1F07-918E-7147-8F3D-82702D07F7EF}" type="presParOf" srcId="{D9146CEA-8F0B-C247-A432-F771554A6106}" destId="{245FDF01-E10A-334F-92B0-79E05230993B}" srcOrd="7" destOrd="0" presId="urn:microsoft.com/office/officeart/2005/8/layout/orgChart1"/>
    <dgm:cxn modelId="{5EC720C7-ECDB-E34B-B6E7-57A1ACC8F97F}" type="presParOf" srcId="{245FDF01-E10A-334F-92B0-79E05230993B}" destId="{C38EB593-54C4-5043-AAD1-5379A81190D9}" srcOrd="0" destOrd="0" presId="urn:microsoft.com/office/officeart/2005/8/layout/orgChart1"/>
    <dgm:cxn modelId="{6F4695C5-990F-B54F-B32A-9B62AF51E513}" type="presParOf" srcId="{C38EB593-54C4-5043-AAD1-5379A81190D9}" destId="{EB0DAE72-A895-6442-8E32-2ED25D0E295A}" srcOrd="0" destOrd="0" presId="urn:microsoft.com/office/officeart/2005/8/layout/orgChart1"/>
    <dgm:cxn modelId="{DF8EF313-A8E8-AF4B-8BFD-06FE6CFA96B0}" type="presParOf" srcId="{C38EB593-54C4-5043-AAD1-5379A81190D9}" destId="{309B299D-35CE-7E4B-9EE1-768C970D0407}" srcOrd="1" destOrd="0" presId="urn:microsoft.com/office/officeart/2005/8/layout/orgChart1"/>
    <dgm:cxn modelId="{A1A5590C-30A8-854A-B97D-88BC93782616}" type="presParOf" srcId="{245FDF01-E10A-334F-92B0-79E05230993B}" destId="{4D12CA63-BCCE-134E-92C9-63797D1DDB8E}" srcOrd="1" destOrd="0" presId="urn:microsoft.com/office/officeart/2005/8/layout/orgChart1"/>
    <dgm:cxn modelId="{415425EA-8E31-4041-A73F-C8F6E8371E04}" type="presParOf" srcId="{4D12CA63-BCCE-134E-92C9-63797D1DDB8E}" destId="{EB7B16EB-CB1A-2D40-BABA-ED47F4EA2F8F}" srcOrd="0" destOrd="0" presId="urn:microsoft.com/office/officeart/2005/8/layout/orgChart1"/>
    <dgm:cxn modelId="{A8A1E184-E734-E94A-895C-4B0DCD28D17E}" type="presParOf" srcId="{4D12CA63-BCCE-134E-92C9-63797D1DDB8E}" destId="{84DF1ED4-E60F-BC40-88BE-59E0E97F037D}" srcOrd="1" destOrd="0" presId="urn:microsoft.com/office/officeart/2005/8/layout/orgChart1"/>
    <dgm:cxn modelId="{7B0FD367-C095-3F48-80CA-04A0ABAA27F5}" type="presParOf" srcId="{84DF1ED4-E60F-BC40-88BE-59E0E97F037D}" destId="{201DF12F-CE05-6847-9960-C45E302855CA}" srcOrd="0" destOrd="0" presId="urn:microsoft.com/office/officeart/2005/8/layout/orgChart1"/>
    <dgm:cxn modelId="{21EB1EFD-4486-0E45-9CD0-A4CCC3C0043D}" type="presParOf" srcId="{201DF12F-CE05-6847-9960-C45E302855CA}" destId="{F7DB078E-4FD9-C54C-9219-DEDE0E646FC8}" srcOrd="0" destOrd="0" presId="urn:microsoft.com/office/officeart/2005/8/layout/orgChart1"/>
    <dgm:cxn modelId="{B1138BF8-2F44-B44B-ABC8-1753172BE7BE}" type="presParOf" srcId="{201DF12F-CE05-6847-9960-C45E302855CA}" destId="{2E2D474B-3C34-F74E-8903-B32C0B0C46CA}" srcOrd="1" destOrd="0" presId="urn:microsoft.com/office/officeart/2005/8/layout/orgChart1"/>
    <dgm:cxn modelId="{94BAD9BD-DCB6-D549-91BD-ED9EEDBC3FC7}" type="presParOf" srcId="{84DF1ED4-E60F-BC40-88BE-59E0E97F037D}" destId="{636EBA6B-516D-D146-8A27-05002CE08C7A}" srcOrd="1" destOrd="0" presId="urn:microsoft.com/office/officeart/2005/8/layout/orgChart1"/>
    <dgm:cxn modelId="{BA7FFAA8-B224-164E-9177-2B72D5BCCA70}" type="presParOf" srcId="{84DF1ED4-E60F-BC40-88BE-59E0E97F037D}" destId="{70556767-180E-8C44-BB4B-2ADADCB4DF2C}" srcOrd="2" destOrd="0" presId="urn:microsoft.com/office/officeart/2005/8/layout/orgChart1"/>
    <dgm:cxn modelId="{D7C4BA7A-6B36-FD4D-AF3F-7B26E25463B1}" type="presParOf" srcId="{245FDF01-E10A-334F-92B0-79E05230993B}" destId="{A89D6537-EB57-8449-AAE0-C5B2057D696D}" srcOrd="2" destOrd="0" presId="urn:microsoft.com/office/officeart/2005/8/layout/orgChart1"/>
    <dgm:cxn modelId="{217B4E69-C5F5-594B-86EB-5EAA43CCE3A4}" type="presParOf" srcId="{D9146CEA-8F0B-C247-A432-F771554A6106}" destId="{FBB44641-0DF1-9846-8121-C653CDF93227}" srcOrd="8" destOrd="0" presId="urn:microsoft.com/office/officeart/2005/8/layout/orgChart1"/>
    <dgm:cxn modelId="{B34A7ED6-D206-B149-B2D6-ECC9E12D1E87}" type="presParOf" srcId="{D9146CEA-8F0B-C247-A432-F771554A6106}" destId="{96C6C241-1BBD-5743-B837-CB83D5315AB8}" srcOrd="9" destOrd="0" presId="urn:microsoft.com/office/officeart/2005/8/layout/orgChart1"/>
    <dgm:cxn modelId="{D871364B-45E8-F242-A8FF-2820F72B4997}" type="presParOf" srcId="{96C6C241-1BBD-5743-B837-CB83D5315AB8}" destId="{D35A5596-5660-F749-8675-9B8BD98A14FF}" srcOrd="0" destOrd="0" presId="urn:microsoft.com/office/officeart/2005/8/layout/orgChart1"/>
    <dgm:cxn modelId="{E15541AF-F022-864D-AA6A-E66F299AC890}" type="presParOf" srcId="{D35A5596-5660-F749-8675-9B8BD98A14FF}" destId="{CE61E726-60EB-E844-8DB0-A32D9023ED15}" srcOrd="0" destOrd="0" presId="urn:microsoft.com/office/officeart/2005/8/layout/orgChart1"/>
    <dgm:cxn modelId="{711A1829-333F-584E-998D-D9BC6D08FAA0}" type="presParOf" srcId="{D35A5596-5660-F749-8675-9B8BD98A14FF}" destId="{19CC7C8D-AE0E-8E41-BC75-AB79F51C0ABA}" srcOrd="1" destOrd="0" presId="urn:microsoft.com/office/officeart/2005/8/layout/orgChart1"/>
    <dgm:cxn modelId="{50152CE5-23B9-EE45-99AD-67C3D186FB15}" type="presParOf" srcId="{96C6C241-1BBD-5743-B837-CB83D5315AB8}" destId="{D2392CDD-CFB4-A744-820D-B49D69032B75}" srcOrd="1" destOrd="0" presId="urn:microsoft.com/office/officeart/2005/8/layout/orgChart1"/>
    <dgm:cxn modelId="{0615A894-86B2-0249-BC9C-609673A2E8AC}" type="presParOf" srcId="{D2392CDD-CFB4-A744-820D-B49D69032B75}" destId="{256C57E2-CDFF-8A4D-9F8B-63E74B65E563}" srcOrd="0" destOrd="0" presId="urn:microsoft.com/office/officeart/2005/8/layout/orgChart1"/>
    <dgm:cxn modelId="{6D27592F-D679-0E47-B6C0-85C2ABA854F0}" type="presParOf" srcId="{D2392CDD-CFB4-A744-820D-B49D69032B75}" destId="{2E99BBB3-BB84-7D43-AC57-9CC95D233403}" srcOrd="1" destOrd="0" presId="urn:microsoft.com/office/officeart/2005/8/layout/orgChart1"/>
    <dgm:cxn modelId="{C2A7BE37-6377-1A4F-804F-21AD3A5AC75C}" type="presParOf" srcId="{2E99BBB3-BB84-7D43-AC57-9CC95D233403}" destId="{A952D74E-D852-8745-9692-BE6A2957F048}" srcOrd="0" destOrd="0" presId="urn:microsoft.com/office/officeart/2005/8/layout/orgChart1"/>
    <dgm:cxn modelId="{8888F179-753C-D041-8915-ADBF15FE10C5}" type="presParOf" srcId="{A952D74E-D852-8745-9692-BE6A2957F048}" destId="{17DE65A4-2F9F-BF42-A0AB-D0A36626F57D}" srcOrd="0" destOrd="0" presId="urn:microsoft.com/office/officeart/2005/8/layout/orgChart1"/>
    <dgm:cxn modelId="{68D8CBEE-C1E5-734F-9A8F-C83B8D9DD2F3}" type="presParOf" srcId="{A952D74E-D852-8745-9692-BE6A2957F048}" destId="{C580C0E1-6704-FA49-BF4F-90884804F79C}" srcOrd="1" destOrd="0" presId="urn:microsoft.com/office/officeart/2005/8/layout/orgChart1"/>
    <dgm:cxn modelId="{4A710CFF-1D8D-8743-A3AD-98BA97A7641D}" type="presParOf" srcId="{2E99BBB3-BB84-7D43-AC57-9CC95D233403}" destId="{A46B5D9F-7982-CF4D-A0EB-1A0527A28B80}" srcOrd="1" destOrd="0" presId="urn:microsoft.com/office/officeart/2005/8/layout/orgChart1"/>
    <dgm:cxn modelId="{8D0D0835-BD4A-FD4F-AD8E-D3038B9ED97C}" type="presParOf" srcId="{2E99BBB3-BB84-7D43-AC57-9CC95D233403}" destId="{6706E63E-4D4F-F64D-B285-0B02D13C1890}" srcOrd="2" destOrd="0" presId="urn:microsoft.com/office/officeart/2005/8/layout/orgChart1"/>
    <dgm:cxn modelId="{DBE6EAB4-F70D-2442-A058-90B28B3CD3EF}" type="presParOf" srcId="{96C6C241-1BBD-5743-B837-CB83D5315AB8}" destId="{4BD6DE38-2281-3E47-A9F6-605747AAA8A4}" srcOrd="2" destOrd="0" presId="urn:microsoft.com/office/officeart/2005/8/layout/orgChart1"/>
    <dgm:cxn modelId="{E8D7D769-CA82-2E46-BE99-9443C3C61477}" type="presParOf" srcId="{D9146CEA-8F0B-C247-A432-F771554A6106}" destId="{FC245AE8-C38D-724B-8F1C-C1B7A61574BC}" srcOrd="10" destOrd="0" presId="urn:microsoft.com/office/officeart/2005/8/layout/orgChart1"/>
    <dgm:cxn modelId="{5DEFF3B4-E751-A742-B6C7-946B2797C7DC}" type="presParOf" srcId="{D9146CEA-8F0B-C247-A432-F771554A6106}" destId="{87E1509D-42D6-0744-BFCD-5A456A66D633}" srcOrd="11" destOrd="0" presId="urn:microsoft.com/office/officeart/2005/8/layout/orgChart1"/>
    <dgm:cxn modelId="{BBC6E3BD-1038-9F4E-86D7-8549612FFF2D}" type="presParOf" srcId="{87E1509D-42D6-0744-BFCD-5A456A66D633}" destId="{0A3E2B19-CD6A-3A40-B715-A7962276D536}" srcOrd="0" destOrd="0" presId="urn:microsoft.com/office/officeart/2005/8/layout/orgChart1"/>
    <dgm:cxn modelId="{A0D28092-5A6B-B94A-9D77-BE888AF288A6}" type="presParOf" srcId="{0A3E2B19-CD6A-3A40-B715-A7962276D536}" destId="{66214DEC-99A5-6748-8163-63680302FB13}" srcOrd="0" destOrd="0" presId="urn:microsoft.com/office/officeart/2005/8/layout/orgChart1"/>
    <dgm:cxn modelId="{11747DCB-018B-324D-A3F6-C058BD669758}" type="presParOf" srcId="{0A3E2B19-CD6A-3A40-B715-A7962276D536}" destId="{2F731834-1FB0-0D4D-B0C2-0B4F5C2DA610}" srcOrd="1" destOrd="0" presId="urn:microsoft.com/office/officeart/2005/8/layout/orgChart1"/>
    <dgm:cxn modelId="{A2ABD3A6-606F-2646-9A6D-8106B51B31E9}" type="presParOf" srcId="{87E1509D-42D6-0744-BFCD-5A456A66D633}" destId="{B0573808-BF5A-7F4E-944B-2DC2AC89EA87}" srcOrd="1" destOrd="0" presId="urn:microsoft.com/office/officeart/2005/8/layout/orgChart1"/>
    <dgm:cxn modelId="{302F26B2-B155-074C-8359-F25E1E1A54A9}" type="presParOf" srcId="{B0573808-BF5A-7F4E-944B-2DC2AC89EA87}" destId="{4F8B1880-10FA-7742-A3F5-9725949511F8}" srcOrd="0" destOrd="0" presId="urn:microsoft.com/office/officeart/2005/8/layout/orgChart1"/>
    <dgm:cxn modelId="{A4AFE10C-AD0A-C142-971C-EAE851B12057}" type="presParOf" srcId="{B0573808-BF5A-7F4E-944B-2DC2AC89EA87}" destId="{948D56A2-6084-D342-BD52-A30535268341}" srcOrd="1" destOrd="0" presId="urn:microsoft.com/office/officeart/2005/8/layout/orgChart1"/>
    <dgm:cxn modelId="{B514956E-8D9D-8B4A-B614-D4A6AE130AC8}" type="presParOf" srcId="{948D56A2-6084-D342-BD52-A30535268341}" destId="{4717226D-4434-5745-8D6E-9C4C547E10D4}" srcOrd="0" destOrd="0" presId="urn:microsoft.com/office/officeart/2005/8/layout/orgChart1"/>
    <dgm:cxn modelId="{3B826F07-823D-7248-872E-570BD0A3DBF3}" type="presParOf" srcId="{4717226D-4434-5745-8D6E-9C4C547E10D4}" destId="{35F84F2D-DEC6-3046-AC15-31D52B8B0AFB}" srcOrd="0" destOrd="0" presId="urn:microsoft.com/office/officeart/2005/8/layout/orgChart1"/>
    <dgm:cxn modelId="{093CDF2A-D0CC-B648-BAE9-E9E55B9D61F0}" type="presParOf" srcId="{4717226D-4434-5745-8D6E-9C4C547E10D4}" destId="{E00B3AD3-1FE3-1540-B497-1988BDE85456}" srcOrd="1" destOrd="0" presId="urn:microsoft.com/office/officeart/2005/8/layout/orgChart1"/>
    <dgm:cxn modelId="{CF1135B7-B670-904D-BB4A-273A7DA9D4E8}" type="presParOf" srcId="{948D56A2-6084-D342-BD52-A30535268341}" destId="{D16D09BD-ADB2-B246-A94A-21000F85FE8E}" srcOrd="1" destOrd="0" presId="urn:microsoft.com/office/officeart/2005/8/layout/orgChart1"/>
    <dgm:cxn modelId="{279D4A14-3C3C-0C46-8CDB-986B96DD24EA}" type="presParOf" srcId="{948D56A2-6084-D342-BD52-A30535268341}" destId="{E0804D43-9C7F-184F-8552-2D3DBCFEB8A4}" srcOrd="2" destOrd="0" presId="urn:microsoft.com/office/officeart/2005/8/layout/orgChart1"/>
    <dgm:cxn modelId="{1CA43F3C-D01F-0147-946B-A4452A7D644D}" type="presParOf" srcId="{87E1509D-42D6-0744-BFCD-5A456A66D633}" destId="{02612BCC-A8DC-CB47-AF22-983896214E57}" srcOrd="2" destOrd="0" presId="urn:microsoft.com/office/officeart/2005/8/layout/orgChart1"/>
    <dgm:cxn modelId="{4B0A61F5-031A-5D48-98CE-C795E5702785}" type="presParOf" srcId="{C0DECB97-3533-3446-92B2-87C365C9991F}" destId="{E13338B5-84FF-DA46-A019-50ACB37D9A2A}" srcOrd="2" destOrd="0" presId="urn:microsoft.com/office/officeart/2005/8/layout/orgChart1"/>
    <dgm:cxn modelId="{ED9216E3-56C8-2148-AA37-01CE2F7C8EE6}" type="presParOf" srcId="{E749C238-523A-F94B-8E9E-282B5A4B637D}" destId="{FC1CD99C-08E5-2641-ABE3-2A27AD3BC577}" srcOrd="2" destOrd="0" presId="urn:microsoft.com/office/officeart/2005/8/layout/orgChart1"/>
    <dgm:cxn modelId="{04B06A20-912B-2043-985F-7389CB5ED98C}" type="presParOf" srcId="{0848A217-1362-A64D-B262-CD38A84FBC1D}" destId="{C1CB78EB-BE1D-D44E-90C0-2F2C7E8A50C6}" srcOrd="4" destOrd="0" presId="urn:microsoft.com/office/officeart/2005/8/layout/orgChart1"/>
    <dgm:cxn modelId="{BD54771D-5FFC-2E41-AEF2-E1E30A2C5040}" type="presParOf" srcId="{0848A217-1362-A64D-B262-CD38A84FBC1D}" destId="{7A1BB2D6-F4E1-1A42-9088-6D5132AF92BF}" srcOrd="5" destOrd="0" presId="urn:microsoft.com/office/officeart/2005/8/layout/orgChart1"/>
    <dgm:cxn modelId="{CE8CF535-AC98-5B42-BF34-9CCF8E5D09F0}" type="presParOf" srcId="{7A1BB2D6-F4E1-1A42-9088-6D5132AF92BF}" destId="{C10415A3-70CC-F445-BD79-0C9B3BC7D245}" srcOrd="0" destOrd="0" presId="urn:microsoft.com/office/officeart/2005/8/layout/orgChart1"/>
    <dgm:cxn modelId="{F7607D27-2545-1245-AD76-90912FD77836}" type="presParOf" srcId="{C10415A3-70CC-F445-BD79-0C9B3BC7D245}" destId="{253CD318-CD4B-EE46-9D61-8E324FF4F0AB}" srcOrd="0" destOrd="0" presId="urn:microsoft.com/office/officeart/2005/8/layout/orgChart1"/>
    <dgm:cxn modelId="{91A392A9-ADBE-554B-AB1A-AEDB50F742ED}" type="presParOf" srcId="{C10415A3-70CC-F445-BD79-0C9B3BC7D245}" destId="{9601BD08-F2F1-044A-923E-1C69F53D0057}" srcOrd="1" destOrd="0" presId="urn:microsoft.com/office/officeart/2005/8/layout/orgChart1"/>
    <dgm:cxn modelId="{78024730-9391-6B4F-A5EC-DF51E16239A6}" type="presParOf" srcId="{7A1BB2D6-F4E1-1A42-9088-6D5132AF92BF}" destId="{4F8E1D23-31CA-1448-9E89-8C3FC4AF2D9E}" srcOrd="1" destOrd="0" presId="urn:microsoft.com/office/officeart/2005/8/layout/orgChart1"/>
    <dgm:cxn modelId="{C70948F6-E207-2246-AD9C-1F427D3B8CAD}" type="presParOf" srcId="{4F8E1D23-31CA-1448-9E89-8C3FC4AF2D9E}" destId="{2E1A8797-4B69-6846-9C03-460FC730FBF1}" srcOrd="0" destOrd="0" presId="urn:microsoft.com/office/officeart/2005/8/layout/orgChart1"/>
    <dgm:cxn modelId="{5F44A142-E9ED-9047-894D-75F41805787D}" type="presParOf" srcId="{4F8E1D23-31CA-1448-9E89-8C3FC4AF2D9E}" destId="{4206B0BC-7AAC-D64B-8295-CE482417BA7F}" srcOrd="1" destOrd="0" presId="urn:microsoft.com/office/officeart/2005/8/layout/orgChart1"/>
    <dgm:cxn modelId="{2A13981E-D9F5-DC45-97E6-2BB252FD6129}" type="presParOf" srcId="{4206B0BC-7AAC-D64B-8295-CE482417BA7F}" destId="{69412515-D9FF-5C4F-AD02-AA6DA849864D}" srcOrd="0" destOrd="0" presId="urn:microsoft.com/office/officeart/2005/8/layout/orgChart1"/>
    <dgm:cxn modelId="{631C2571-50CF-1C48-9813-FE8289A6BE4F}" type="presParOf" srcId="{69412515-D9FF-5C4F-AD02-AA6DA849864D}" destId="{C63F3B46-8D31-0048-AE91-E29EC6C03A7E}" srcOrd="0" destOrd="0" presId="urn:microsoft.com/office/officeart/2005/8/layout/orgChart1"/>
    <dgm:cxn modelId="{6B2933D3-9CE7-1C49-BCCE-741ECFDE94F2}" type="presParOf" srcId="{69412515-D9FF-5C4F-AD02-AA6DA849864D}" destId="{4E5090CF-A164-EA40-85C3-C6947DAA1AB7}" srcOrd="1" destOrd="0" presId="urn:microsoft.com/office/officeart/2005/8/layout/orgChart1"/>
    <dgm:cxn modelId="{F8915240-E147-8649-868C-E688DCA2A346}" type="presParOf" srcId="{4206B0BC-7AAC-D64B-8295-CE482417BA7F}" destId="{223EC3D3-DC32-1647-A005-ACBCB8F348D3}" srcOrd="1" destOrd="0" presId="urn:microsoft.com/office/officeart/2005/8/layout/orgChart1"/>
    <dgm:cxn modelId="{98E40CE0-035E-5C48-B051-C277A57F83BD}" type="presParOf" srcId="{223EC3D3-DC32-1647-A005-ACBCB8F348D3}" destId="{0C8953CB-773D-1148-982F-CDF2C037F5EE}" srcOrd="0" destOrd="0" presId="urn:microsoft.com/office/officeart/2005/8/layout/orgChart1"/>
    <dgm:cxn modelId="{60C82C7C-462B-314C-8B5A-93C91E271378}" type="presParOf" srcId="{223EC3D3-DC32-1647-A005-ACBCB8F348D3}" destId="{A8A9BF85-0E79-5344-BBFC-888CBC56F001}" srcOrd="1" destOrd="0" presId="urn:microsoft.com/office/officeart/2005/8/layout/orgChart1"/>
    <dgm:cxn modelId="{DE88B800-BC68-324F-A165-E21E1E115DE5}" type="presParOf" srcId="{A8A9BF85-0E79-5344-BBFC-888CBC56F001}" destId="{C274FB54-8D2E-9141-945A-2C45C91B95AC}" srcOrd="0" destOrd="0" presId="urn:microsoft.com/office/officeart/2005/8/layout/orgChart1"/>
    <dgm:cxn modelId="{9CB2089B-B1C7-034A-8C79-7D5484CECCA9}" type="presParOf" srcId="{C274FB54-8D2E-9141-945A-2C45C91B95AC}" destId="{D21326CE-3277-4B4C-8C71-EB53D12EDA2D}" srcOrd="0" destOrd="0" presId="urn:microsoft.com/office/officeart/2005/8/layout/orgChart1"/>
    <dgm:cxn modelId="{33CEDF4C-5A97-6E44-A3DA-8942C8B482B1}" type="presParOf" srcId="{C274FB54-8D2E-9141-945A-2C45C91B95AC}" destId="{0C716196-5925-FB46-9AA4-3BB70E981A2A}" srcOrd="1" destOrd="0" presId="urn:microsoft.com/office/officeart/2005/8/layout/orgChart1"/>
    <dgm:cxn modelId="{4039E679-431D-DF47-AC8B-167E1E011044}" type="presParOf" srcId="{A8A9BF85-0E79-5344-BBFC-888CBC56F001}" destId="{544E267C-6AF4-5F42-B977-70E2BD30F43C}" srcOrd="1" destOrd="0" presId="urn:microsoft.com/office/officeart/2005/8/layout/orgChart1"/>
    <dgm:cxn modelId="{00FB793C-34C7-F840-AAE5-E8C381B599BF}" type="presParOf" srcId="{A8A9BF85-0E79-5344-BBFC-888CBC56F001}" destId="{B25BF2A6-AEBB-6C42-84D8-21D69E5F4FE8}" srcOrd="2" destOrd="0" presId="urn:microsoft.com/office/officeart/2005/8/layout/orgChart1"/>
    <dgm:cxn modelId="{1D5809F4-A7DB-E643-A2A4-7215C9FB4898}" type="presParOf" srcId="{223EC3D3-DC32-1647-A005-ACBCB8F348D3}" destId="{35AB1906-4BE1-1A47-954F-9703693E59C7}" srcOrd="2" destOrd="0" presId="urn:microsoft.com/office/officeart/2005/8/layout/orgChart1"/>
    <dgm:cxn modelId="{F0001E53-9325-AD42-920E-69D463BEB4A8}" type="presParOf" srcId="{223EC3D3-DC32-1647-A005-ACBCB8F348D3}" destId="{6BBC2DAF-7436-7E4F-92EA-B2245AE360B9}" srcOrd="3" destOrd="0" presId="urn:microsoft.com/office/officeart/2005/8/layout/orgChart1"/>
    <dgm:cxn modelId="{45CA5FA9-780D-3340-BDC6-068CA7C6AD18}" type="presParOf" srcId="{6BBC2DAF-7436-7E4F-92EA-B2245AE360B9}" destId="{BCD80D71-406F-CC44-99CB-B2D991A85F8A}" srcOrd="0" destOrd="0" presId="urn:microsoft.com/office/officeart/2005/8/layout/orgChart1"/>
    <dgm:cxn modelId="{7E57430E-F138-864A-8FFA-8F7981BB5F79}" type="presParOf" srcId="{BCD80D71-406F-CC44-99CB-B2D991A85F8A}" destId="{DDAF6538-4CD4-4E44-BD5C-ECE98CC40DF6}" srcOrd="0" destOrd="0" presId="urn:microsoft.com/office/officeart/2005/8/layout/orgChart1"/>
    <dgm:cxn modelId="{7CDF5EA4-94B0-5443-9C02-BEC5F81A379B}" type="presParOf" srcId="{BCD80D71-406F-CC44-99CB-B2D991A85F8A}" destId="{4E9BD95E-5D62-484B-9869-C5D2CE05739B}" srcOrd="1" destOrd="0" presId="urn:microsoft.com/office/officeart/2005/8/layout/orgChart1"/>
    <dgm:cxn modelId="{D56AD982-DE74-AE41-AC1B-7FFA93EA524C}" type="presParOf" srcId="{6BBC2DAF-7436-7E4F-92EA-B2245AE360B9}" destId="{910972FC-ADC5-F043-9911-97A95360A0D1}" srcOrd="1" destOrd="0" presId="urn:microsoft.com/office/officeart/2005/8/layout/orgChart1"/>
    <dgm:cxn modelId="{C398E217-C153-DE4F-BAC3-2ED6031FFF33}" type="presParOf" srcId="{910972FC-ADC5-F043-9911-97A95360A0D1}" destId="{3EE7B601-9DF2-3B4B-9811-D99EDAA32CB9}" srcOrd="0" destOrd="0" presId="urn:microsoft.com/office/officeart/2005/8/layout/orgChart1"/>
    <dgm:cxn modelId="{E9B46232-2BDF-9B40-B740-5B3186E93CA9}" type="presParOf" srcId="{910972FC-ADC5-F043-9911-97A95360A0D1}" destId="{0D4D52B6-0516-584B-B246-BBC11CE01AFA}" srcOrd="1" destOrd="0" presId="urn:microsoft.com/office/officeart/2005/8/layout/orgChart1"/>
    <dgm:cxn modelId="{1BC01EC1-8B6B-A647-AF95-AF24FB51A381}" type="presParOf" srcId="{0D4D52B6-0516-584B-B246-BBC11CE01AFA}" destId="{0656636F-F75D-B842-AB7B-AA68039152AD}" srcOrd="0" destOrd="0" presId="urn:microsoft.com/office/officeart/2005/8/layout/orgChart1"/>
    <dgm:cxn modelId="{77327A6A-21DE-224B-9643-9DA2689F5F76}" type="presParOf" srcId="{0656636F-F75D-B842-AB7B-AA68039152AD}" destId="{F5F34EF2-B5C0-E44C-A853-3E30A5B14F91}" srcOrd="0" destOrd="0" presId="urn:microsoft.com/office/officeart/2005/8/layout/orgChart1"/>
    <dgm:cxn modelId="{22622292-9CC1-2D48-9F76-290031CE68A7}" type="presParOf" srcId="{0656636F-F75D-B842-AB7B-AA68039152AD}" destId="{C0B4EEB5-8A42-4D4A-9B9D-4610DC09CA57}" srcOrd="1" destOrd="0" presId="urn:microsoft.com/office/officeart/2005/8/layout/orgChart1"/>
    <dgm:cxn modelId="{ADA03B59-77DF-D140-82D1-68B26E8180FC}" type="presParOf" srcId="{0D4D52B6-0516-584B-B246-BBC11CE01AFA}" destId="{38BF7BE7-F2C6-4F4A-8B4F-1587D58D3397}" srcOrd="1" destOrd="0" presId="urn:microsoft.com/office/officeart/2005/8/layout/orgChart1"/>
    <dgm:cxn modelId="{B794E376-8E4B-1E47-8F56-377CD8E400E5}" type="presParOf" srcId="{0D4D52B6-0516-584B-B246-BBC11CE01AFA}" destId="{31F2E8CC-EF2B-2241-8B3E-C2C8CA0CADC1}" srcOrd="2" destOrd="0" presId="urn:microsoft.com/office/officeart/2005/8/layout/orgChart1"/>
    <dgm:cxn modelId="{F5B650B3-5A29-1B46-ACDE-1DC3830F65A6}" type="presParOf" srcId="{6BBC2DAF-7436-7E4F-92EA-B2245AE360B9}" destId="{3908AAE6-5EAE-BA44-8E9A-7A734635C164}" srcOrd="2" destOrd="0" presId="urn:microsoft.com/office/officeart/2005/8/layout/orgChart1"/>
    <dgm:cxn modelId="{D47043C4-B7EA-FD49-B4B4-2A00098D2EBE}" type="presParOf" srcId="{223EC3D3-DC32-1647-A005-ACBCB8F348D3}" destId="{F2A3FA6D-2EE9-0A4D-AF5E-6BA6E6584C2D}" srcOrd="4" destOrd="0" presId="urn:microsoft.com/office/officeart/2005/8/layout/orgChart1"/>
    <dgm:cxn modelId="{5F3830CF-F152-F141-91D2-26C0E4B4190D}" type="presParOf" srcId="{223EC3D3-DC32-1647-A005-ACBCB8F348D3}" destId="{965F8D09-6C7A-714C-A1E0-555F0EDE4CE3}" srcOrd="5" destOrd="0" presId="urn:microsoft.com/office/officeart/2005/8/layout/orgChart1"/>
    <dgm:cxn modelId="{1DAEB8E3-5201-6949-A9DC-22E5A74E1DA7}" type="presParOf" srcId="{965F8D09-6C7A-714C-A1E0-555F0EDE4CE3}" destId="{2B865BAC-7006-A944-9CC2-B8DDA84AEF31}" srcOrd="0" destOrd="0" presId="urn:microsoft.com/office/officeart/2005/8/layout/orgChart1"/>
    <dgm:cxn modelId="{1381BF65-6952-DB4B-8DA1-143763A305D9}" type="presParOf" srcId="{2B865BAC-7006-A944-9CC2-B8DDA84AEF31}" destId="{1D19DAD3-27DC-0449-BA4E-761B72A272F4}" srcOrd="0" destOrd="0" presId="urn:microsoft.com/office/officeart/2005/8/layout/orgChart1"/>
    <dgm:cxn modelId="{E300AFD9-B140-114E-AE0A-1DDC05980919}" type="presParOf" srcId="{2B865BAC-7006-A944-9CC2-B8DDA84AEF31}" destId="{33A1B4D0-674F-6D40-9092-A2A99110783B}" srcOrd="1" destOrd="0" presId="urn:microsoft.com/office/officeart/2005/8/layout/orgChart1"/>
    <dgm:cxn modelId="{061FE37E-7CAE-B546-BFE1-1916E1B62A5A}" type="presParOf" srcId="{965F8D09-6C7A-714C-A1E0-555F0EDE4CE3}" destId="{44380BB5-DAC3-1B45-BA00-917A52E07E40}" srcOrd="1" destOrd="0" presId="urn:microsoft.com/office/officeart/2005/8/layout/orgChart1"/>
    <dgm:cxn modelId="{D2082C41-DDB6-A54B-A4DD-E538F15A7486}" type="presParOf" srcId="{44380BB5-DAC3-1B45-BA00-917A52E07E40}" destId="{269DFFED-BB1B-1D4C-A47F-251F48E93A35}" srcOrd="0" destOrd="0" presId="urn:microsoft.com/office/officeart/2005/8/layout/orgChart1"/>
    <dgm:cxn modelId="{37F7EAD6-1F64-B34B-B46D-F050D5B2E42A}" type="presParOf" srcId="{44380BB5-DAC3-1B45-BA00-917A52E07E40}" destId="{9415FFF0-EB2E-0642-903B-4ADBCF5F6D16}" srcOrd="1" destOrd="0" presId="urn:microsoft.com/office/officeart/2005/8/layout/orgChart1"/>
    <dgm:cxn modelId="{93C3F11A-7135-D144-A393-379D44EF5A1F}" type="presParOf" srcId="{9415FFF0-EB2E-0642-903B-4ADBCF5F6D16}" destId="{B525B196-6C2F-BE49-9DC7-15AB4DC5A95F}" srcOrd="0" destOrd="0" presId="urn:microsoft.com/office/officeart/2005/8/layout/orgChart1"/>
    <dgm:cxn modelId="{559CF3A6-0AEE-B846-A2F5-B2700928587C}" type="presParOf" srcId="{B525B196-6C2F-BE49-9DC7-15AB4DC5A95F}" destId="{C96B8541-65D7-A34A-8B70-6552AA15EED4}" srcOrd="0" destOrd="0" presId="urn:microsoft.com/office/officeart/2005/8/layout/orgChart1"/>
    <dgm:cxn modelId="{03B8A48A-B237-A044-9148-4580E3707503}" type="presParOf" srcId="{B525B196-6C2F-BE49-9DC7-15AB4DC5A95F}" destId="{914F4D45-1EF4-D341-BE3A-E7BD4AC948F9}" srcOrd="1" destOrd="0" presId="urn:microsoft.com/office/officeart/2005/8/layout/orgChart1"/>
    <dgm:cxn modelId="{1895A53E-132E-BC44-997B-57402C58A4E4}" type="presParOf" srcId="{9415FFF0-EB2E-0642-903B-4ADBCF5F6D16}" destId="{BC2486E5-4006-3947-B49A-25A2F3B865CC}" srcOrd="1" destOrd="0" presId="urn:microsoft.com/office/officeart/2005/8/layout/orgChart1"/>
    <dgm:cxn modelId="{2A3BA25B-668C-2C49-BB0D-E2AD0FE26570}" type="presParOf" srcId="{9415FFF0-EB2E-0642-903B-4ADBCF5F6D16}" destId="{A0A4983C-9C93-614A-B54A-DE45E0FDFC48}" srcOrd="2" destOrd="0" presId="urn:microsoft.com/office/officeart/2005/8/layout/orgChart1"/>
    <dgm:cxn modelId="{C17FB85A-1876-6040-B4DF-AA24B03B5122}" type="presParOf" srcId="{965F8D09-6C7A-714C-A1E0-555F0EDE4CE3}" destId="{F17026D4-561D-CE4D-8673-77F50EB554FA}" srcOrd="2" destOrd="0" presId="urn:microsoft.com/office/officeart/2005/8/layout/orgChart1"/>
    <dgm:cxn modelId="{399F3580-EFB2-5D4D-B36C-7E4AEBF0BB16}" type="presParOf" srcId="{223EC3D3-DC32-1647-A005-ACBCB8F348D3}" destId="{ECD1A4A0-CAA3-084C-9E51-BC23C8255F63}" srcOrd="6" destOrd="0" presId="urn:microsoft.com/office/officeart/2005/8/layout/orgChart1"/>
    <dgm:cxn modelId="{C469B438-392D-1F44-BE94-C603A462EA56}" type="presParOf" srcId="{223EC3D3-DC32-1647-A005-ACBCB8F348D3}" destId="{801AC3F3-6403-1E4F-B387-6069A2E0ADAE}" srcOrd="7" destOrd="0" presId="urn:microsoft.com/office/officeart/2005/8/layout/orgChart1"/>
    <dgm:cxn modelId="{02A37884-29C7-4D49-A4BE-065A26C2ED4E}" type="presParOf" srcId="{801AC3F3-6403-1E4F-B387-6069A2E0ADAE}" destId="{39A22BA5-7A62-4A4A-92B2-E97EE5775D56}" srcOrd="0" destOrd="0" presId="urn:microsoft.com/office/officeart/2005/8/layout/orgChart1"/>
    <dgm:cxn modelId="{C3B25CC3-53D2-3049-B095-D1916C0E70A0}" type="presParOf" srcId="{39A22BA5-7A62-4A4A-92B2-E97EE5775D56}" destId="{E51FC21C-CE1B-C249-84ED-9C71D7C9A207}" srcOrd="0" destOrd="0" presId="urn:microsoft.com/office/officeart/2005/8/layout/orgChart1"/>
    <dgm:cxn modelId="{1CABE492-8EB3-A346-9696-000151C6C23A}" type="presParOf" srcId="{39A22BA5-7A62-4A4A-92B2-E97EE5775D56}" destId="{2E5571C3-755F-6F4E-8AE1-4C7D4BDEB69B}" srcOrd="1" destOrd="0" presId="urn:microsoft.com/office/officeart/2005/8/layout/orgChart1"/>
    <dgm:cxn modelId="{B42B3FE6-CF24-F446-A06B-8FD81CE2494B}" type="presParOf" srcId="{801AC3F3-6403-1E4F-B387-6069A2E0ADAE}" destId="{3C1A73F6-C10C-4C4A-8079-CFBC42F5A719}" srcOrd="1" destOrd="0" presId="urn:microsoft.com/office/officeart/2005/8/layout/orgChart1"/>
    <dgm:cxn modelId="{30F82401-0841-CA4D-83F2-8219E203D0B5}" type="presParOf" srcId="{3C1A73F6-C10C-4C4A-8079-CFBC42F5A719}" destId="{2A4B37BC-CCFF-224F-B737-54085B9B8060}" srcOrd="0" destOrd="0" presId="urn:microsoft.com/office/officeart/2005/8/layout/orgChart1"/>
    <dgm:cxn modelId="{5868EF99-423F-F44C-B8AC-6109FE618404}" type="presParOf" srcId="{3C1A73F6-C10C-4C4A-8079-CFBC42F5A719}" destId="{BCFA5E11-9D56-4B46-B393-423F5440D2A6}" srcOrd="1" destOrd="0" presId="urn:microsoft.com/office/officeart/2005/8/layout/orgChart1"/>
    <dgm:cxn modelId="{92ADD231-30EF-774D-BD55-5607B9B3B5DD}" type="presParOf" srcId="{BCFA5E11-9D56-4B46-B393-423F5440D2A6}" destId="{76C764C0-C9CB-D944-8D12-DBE05627C296}" srcOrd="0" destOrd="0" presId="urn:microsoft.com/office/officeart/2005/8/layout/orgChart1"/>
    <dgm:cxn modelId="{D86770F0-0E28-FA4E-9D9C-158E8EC114CC}" type="presParOf" srcId="{76C764C0-C9CB-D944-8D12-DBE05627C296}" destId="{7336CDB7-D3C5-1F40-904F-36F8EC675C84}" srcOrd="0" destOrd="0" presId="urn:microsoft.com/office/officeart/2005/8/layout/orgChart1"/>
    <dgm:cxn modelId="{B04A6C66-B1F8-DD40-B31F-806D5571B73B}" type="presParOf" srcId="{76C764C0-C9CB-D944-8D12-DBE05627C296}" destId="{F8B19627-DFE5-6943-B812-E001B0AC870F}" srcOrd="1" destOrd="0" presId="urn:microsoft.com/office/officeart/2005/8/layout/orgChart1"/>
    <dgm:cxn modelId="{D43D1931-2981-7D4F-A463-675E8D0C413E}" type="presParOf" srcId="{BCFA5E11-9D56-4B46-B393-423F5440D2A6}" destId="{8E7E0DF6-BE96-864C-905E-AAB0BB03626D}" srcOrd="1" destOrd="0" presId="urn:microsoft.com/office/officeart/2005/8/layout/orgChart1"/>
    <dgm:cxn modelId="{80C722E2-07AB-9640-87C3-BE09662CB241}" type="presParOf" srcId="{BCFA5E11-9D56-4B46-B393-423F5440D2A6}" destId="{9A8528C1-9345-6943-AE44-4A90D28F9511}" srcOrd="2" destOrd="0" presId="urn:microsoft.com/office/officeart/2005/8/layout/orgChart1"/>
    <dgm:cxn modelId="{12E84EA1-9CDC-3444-B2BB-7F8473485F9F}" type="presParOf" srcId="{801AC3F3-6403-1E4F-B387-6069A2E0ADAE}" destId="{04192BAB-7E64-804C-80C4-D917D0688A3A}" srcOrd="2" destOrd="0" presId="urn:microsoft.com/office/officeart/2005/8/layout/orgChart1"/>
    <dgm:cxn modelId="{CE0F5E77-A2BD-EA49-9D20-6B5F46D8B18A}" type="presParOf" srcId="{223EC3D3-DC32-1647-A005-ACBCB8F348D3}" destId="{EBC3863E-3D86-9647-9116-D1514EC28D4A}" srcOrd="8" destOrd="0" presId="urn:microsoft.com/office/officeart/2005/8/layout/orgChart1"/>
    <dgm:cxn modelId="{639B2FB0-D600-4E40-B354-727AFB7E94C2}" type="presParOf" srcId="{223EC3D3-DC32-1647-A005-ACBCB8F348D3}" destId="{1A015BAE-2529-8C4E-A3FE-6CC3C9BF62A9}" srcOrd="9" destOrd="0" presId="urn:microsoft.com/office/officeart/2005/8/layout/orgChart1"/>
    <dgm:cxn modelId="{2F190E2C-3F0E-494E-B5DD-7F59B7A5AF0C}" type="presParOf" srcId="{1A015BAE-2529-8C4E-A3FE-6CC3C9BF62A9}" destId="{46925CD8-B29A-6847-ACF9-F1E20ABD91A6}" srcOrd="0" destOrd="0" presId="urn:microsoft.com/office/officeart/2005/8/layout/orgChart1"/>
    <dgm:cxn modelId="{6A458A5F-6871-CE49-A1FC-B718F0D37CDE}" type="presParOf" srcId="{46925CD8-B29A-6847-ACF9-F1E20ABD91A6}" destId="{6BE0668D-D849-074E-8D87-4ADEBD7E8869}" srcOrd="0" destOrd="0" presId="urn:microsoft.com/office/officeart/2005/8/layout/orgChart1"/>
    <dgm:cxn modelId="{2825ECF7-34EF-0947-BD09-EC8E12759C23}" type="presParOf" srcId="{46925CD8-B29A-6847-ACF9-F1E20ABD91A6}" destId="{A5A77E86-D8DC-A843-AA93-65E18BD5A537}" srcOrd="1" destOrd="0" presId="urn:microsoft.com/office/officeart/2005/8/layout/orgChart1"/>
    <dgm:cxn modelId="{986CF892-D047-AF4C-8000-F026CBEB26BB}" type="presParOf" srcId="{1A015BAE-2529-8C4E-A3FE-6CC3C9BF62A9}" destId="{D9A9CD26-E18D-4646-AAD2-65697CE60DCB}" srcOrd="1" destOrd="0" presId="urn:microsoft.com/office/officeart/2005/8/layout/orgChart1"/>
    <dgm:cxn modelId="{48AF7CED-F96A-F64A-95E5-B8C39D19E0D8}" type="presParOf" srcId="{D9A9CD26-E18D-4646-AAD2-65697CE60DCB}" destId="{6B76CCE8-B395-F342-B71F-428E8E963F05}" srcOrd="0" destOrd="0" presId="urn:microsoft.com/office/officeart/2005/8/layout/orgChart1"/>
    <dgm:cxn modelId="{434B601A-180C-D148-A872-C21CBDD9A542}" type="presParOf" srcId="{D9A9CD26-E18D-4646-AAD2-65697CE60DCB}" destId="{EC98E79A-2211-8C44-AC38-7FB3F7AAF900}" srcOrd="1" destOrd="0" presId="urn:microsoft.com/office/officeart/2005/8/layout/orgChart1"/>
    <dgm:cxn modelId="{63702416-3E68-5143-93E2-C26B2BCFFC79}" type="presParOf" srcId="{EC98E79A-2211-8C44-AC38-7FB3F7AAF900}" destId="{71D79EF0-1BB2-434E-AB71-D07669642055}" srcOrd="0" destOrd="0" presId="urn:microsoft.com/office/officeart/2005/8/layout/orgChart1"/>
    <dgm:cxn modelId="{DA80226F-A20D-0F49-B506-83DE9221A8D2}" type="presParOf" srcId="{71D79EF0-1BB2-434E-AB71-D07669642055}" destId="{3F89E9EC-9099-F94A-BCB2-9FA108CCC494}" srcOrd="0" destOrd="0" presId="urn:microsoft.com/office/officeart/2005/8/layout/orgChart1"/>
    <dgm:cxn modelId="{74C1CAE8-79B8-5443-BE3E-E525FF0F598D}" type="presParOf" srcId="{71D79EF0-1BB2-434E-AB71-D07669642055}" destId="{8A11A72B-433F-B046-8155-CD7B5057742B}" srcOrd="1" destOrd="0" presId="urn:microsoft.com/office/officeart/2005/8/layout/orgChart1"/>
    <dgm:cxn modelId="{C971ACA8-935F-314B-B590-BBA2E9D42F5F}" type="presParOf" srcId="{EC98E79A-2211-8C44-AC38-7FB3F7AAF900}" destId="{C62F8724-D1DC-1A4D-9F3A-FB635FAE0582}" srcOrd="1" destOrd="0" presId="urn:microsoft.com/office/officeart/2005/8/layout/orgChart1"/>
    <dgm:cxn modelId="{53CBA4D3-4F90-3F43-A340-41BDABA7C7E5}" type="presParOf" srcId="{EC98E79A-2211-8C44-AC38-7FB3F7AAF900}" destId="{40613582-AD7E-C24C-9568-B4BB98097B44}" srcOrd="2" destOrd="0" presId="urn:microsoft.com/office/officeart/2005/8/layout/orgChart1"/>
    <dgm:cxn modelId="{71E450A9-E304-5A49-A2FB-D43BE6BF26B7}" type="presParOf" srcId="{1A015BAE-2529-8C4E-A3FE-6CC3C9BF62A9}" destId="{CF383E14-62BE-1C47-ABC8-BD39C7D8D9FB}" srcOrd="2" destOrd="0" presId="urn:microsoft.com/office/officeart/2005/8/layout/orgChart1"/>
    <dgm:cxn modelId="{6C5ADEDF-9300-C642-BA59-CDA276AAD466}" type="presParOf" srcId="{223EC3D3-DC32-1647-A005-ACBCB8F348D3}" destId="{996FFDCC-A935-3F49-B33B-2F4DA48108AB}" srcOrd="10" destOrd="0" presId="urn:microsoft.com/office/officeart/2005/8/layout/orgChart1"/>
    <dgm:cxn modelId="{E5BC2D29-BD49-7443-B1E0-B7235AED416E}" type="presParOf" srcId="{223EC3D3-DC32-1647-A005-ACBCB8F348D3}" destId="{DEBDCF1C-6814-104D-A203-4BE570EB49DF}" srcOrd="11" destOrd="0" presId="urn:microsoft.com/office/officeart/2005/8/layout/orgChart1"/>
    <dgm:cxn modelId="{790AE573-D391-964D-9223-FBEAA8DA126F}" type="presParOf" srcId="{DEBDCF1C-6814-104D-A203-4BE570EB49DF}" destId="{BD816609-B941-8E44-A581-85B49A739793}" srcOrd="0" destOrd="0" presId="urn:microsoft.com/office/officeart/2005/8/layout/orgChart1"/>
    <dgm:cxn modelId="{D7DA8E79-41E3-7F43-A094-EC371F0CA2EE}" type="presParOf" srcId="{BD816609-B941-8E44-A581-85B49A739793}" destId="{C643FA9F-8824-A245-8F30-2D491A00B909}" srcOrd="0" destOrd="0" presId="urn:microsoft.com/office/officeart/2005/8/layout/orgChart1"/>
    <dgm:cxn modelId="{E6257EDD-904E-2D4C-A51A-6AF93539A8F8}" type="presParOf" srcId="{BD816609-B941-8E44-A581-85B49A739793}" destId="{2C006FEA-06D7-7E4A-A47D-88A56A4B6727}" srcOrd="1" destOrd="0" presId="urn:microsoft.com/office/officeart/2005/8/layout/orgChart1"/>
    <dgm:cxn modelId="{867CFC20-5DBA-B248-85DB-3841A5FC7DD2}" type="presParOf" srcId="{DEBDCF1C-6814-104D-A203-4BE570EB49DF}" destId="{8C2F7476-3DD0-5242-893A-D2078D3B9877}" srcOrd="1" destOrd="0" presId="urn:microsoft.com/office/officeart/2005/8/layout/orgChart1"/>
    <dgm:cxn modelId="{EE115802-9FC8-D34E-862E-B0BF7DBD7852}" type="presParOf" srcId="{8C2F7476-3DD0-5242-893A-D2078D3B9877}" destId="{A4E6C95D-CAD8-C74A-80FE-CD122FD83C3A}" srcOrd="0" destOrd="0" presId="urn:microsoft.com/office/officeart/2005/8/layout/orgChart1"/>
    <dgm:cxn modelId="{30601D04-45AF-1A4F-890B-600BE37D1205}" type="presParOf" srcId="{8C2F7476-3DD0-5242-893A-D2078D3B9877}" destId="{0D859DBE-CF5D-504E-8B67-D0E22390DFE9}" srcOrd="1" destOrd="0" presId="urn:microsoft.com/office/officeart/2005/8/layout/orgChart1"/>
    <dgm:cxn modelId="{9062BA1F-429A-FA4D-9F74-9CA5AA4FF321}" type="presParOf" srcId="{0D859DBE-CF5D-504E-8B67-D0E22390DFE9}" destId="{20D03B41-BCE9-E549-9227-A2FF1E614920}" srcOrd="0" destOrd="0" presId="urn:microsoft.com/office/officeart/2005/8/layout/orgChart1"/>
    <dgm:cxn modelId="{586BA914-FB9F-8747-9969-C0A8ADB3A3D3}" type="presParOf" srcId="{20D03B41-BCE9-E549-9227-A2FF1E614920}" destId="{71E37C57-1AC7-4749-81B7-F7DF56D80189}" srcOrd="0" destOrd="0" presId="urn:microsoft.com/office/officeart/2005/8/layout/orgChart1"/>
    <dgm:cxn modelId="{8CC036AB-03CC-E946-8EA5-DAFFA122F9D3}" type="presParOf" srcId="{20D03B41-BCE9-E549-9227-A2FF1E614920}" destId="{ECBA41A7-0AEE-AD40-8CA9-F9B1021F9CA8}" srcOrd="1" destOrd="0" presId="urn:microsoft.com/office/officeart/2005/8/layout/orgChart1"/>
    <dgm:cxn modelId="{85129DD5-DB7C-5542-8D19-7BFF7F8A6A90}" type="presParOf" srcId="{0D859DBE-CF5D-504E-8B67-D0E22390DFE9}" destId="{2C1089D8-70C9-A34D-AEF0-71F0BD383E7C}" srcOrd="1" destOrd="0" presId="urn:microsoft.com/office/officeart/2005/8/layout/orgChart1"/>
    <dgm:cxn modelId="{3BDAB73A-722C-BD44-A803-BA1F9ED3672A}" type="presParOf" srcId="{0D859DBE-CF5D-504E-8B67-D0E22390DFE9}" destId="{BE815F11-947D-A942-9374-60F01A1AC7A3}" srcOrd="2" destOrd="0" presId="urn:microsoft.com/office/officeart/2005/8/layout/orgChart1"/>
    <dgm:cxn modelId="{C8F2EBD6-8C09-E64B-81B2-9D11BC4BBDC5}" type="presParOf" srcId="{DEBDCF1C-6814-104D-A203-4BE570EB49DF}" destId="{E755F0B6-CFD3-1B4A-8BAD-9BAF9D1221E9}" srcOrd="2" destOrd="0" presId="urn:microsoft.com/office/officeart/2005/8/layout/orgChart1"/>
    <dgm:cxn modelId="{E188C31A-99C0-8C4C-9D84-7E72F2F9C328}" type="presParOf" srcId="{223EC3D3-DC32-1647-A005-ACBCB8F348D3}" destId="{DA807F03-CE8A-FB41-A0A4-E5B2C1737400}" srcOrd="12" destOrd="0" presId="urn:microsoft.com/office/officeart/2005/8/layout/orgChart1"/>
    <dgm:cxn modelId="{6B136737-5B94-B44F-8C2D-79B416C462B1}" type="presParOf" srcId="{223EC3D3-DC32-1647-A005-ACBCB8F348D3}" destId="{930BCEB4-5CBD-F04D-B6F4-EE3835AC2B64}" srcOrd="13" destOrd="0" presId="urn:microsoft.com/office/officeart/2005/8/layout/orgChart1"/>
    <dgm:cxn modelId="{7C370AC5-142D-9E48-9EB8-80861E799701}" type="presParOf" srcId="{930BCEB4-5CBD-F04D-B6F4-EE3835AC2B64}" destId="{E6003DBE-CBE7-5546-9FDC-70847DF3B880}" srcOrd="0" destOrd="0" presId="urn:microsoft.com/office/officeart/2005/8/layout/orgChart1"/>
    <dgm:cxn modelId="{1A5967C7-901C-6949-A13E-C3B14B3B3431}" type="presParOf" srcId="{E6003DBE-CBE7-5546-9FDC-70847DF3B880}" destId="{4F198F40-6265-6445-B919-214B7F62E026}" srcOrd="0" destOrd="0" presId="urn:microsoft.com/office/officeart/2005/8/layout/orgChart1"/>
    <dgm:cxn modelId="{3B9A74C1-4AF0-1D4E-8186-E98397FBF4DB}" type="presParOf" srcId="{E6003DBE-CBE7-5546-9FDC-70847DF3B880}" destId="{D703F959-4A31-C244-9B05-F93842FD5347}" srcOrd="1" destOrd="0" presId="urn:microsoft.com/office/officeart/2005/8/layout/orgChart1"/>
    <dgm:cxn modelId="{AE7030E9-2D0E-EA44-832C-15F9D8E6B98E}" type="presParOf" srcId="{930BCEB4-5CBD-F04D-B6F4-EE3835AC2B64}" destId="{CCC3B90E-BF99-B249-9DCF-FB06F85ACCE3}" srcOrd="1" destOrd="0" presId="urn:microsoft.com/office/officeart/2005/8/layout/orgChart1"/>
    <dgm:cxn modelId="{F64A7AB7-AA7C-4542-BB71-6AF96DABB13E}" type="presParOf" srcId="{CCC3B90E-BF99-B249-9DCF-FB06F85ACCE3}" destId="{75F22155-4573-A246-A17E-2121232A26B9}" srcOrd="0" destOrd="0" presId="urn:microsoft.com/office/officeart/2005/8/layout/orgChart1"/>
    <dgm:cxn modelId="{19E41773-0AD6-B843-8C38-BBF3CFF627DE}" type="presParOf" srcId="{CCC3B90E-BF99-B249-9DCF-FB06F85ACCE3}" destId="{20F33784-7960-4A47-BB5A-A2055ABA45E1}" srcOrd="1" destOrd="0" presId="urn:microsoft.com/office/officeart/2005/8/layout/orgChart1"/>
    <dgm:cxn modelId="{BAAD4FCA-CC51-F148-AE47-82BD408246CF}" type="presParOf" srcId="{20F33784-7960-4A47-BB5A-A2055ABA45E1}" destId="{B4648FAA-B43E-5545-BB51-A0CB73ADA0A3}" srcOrd="0" destOrd="0" presId="urn:microsoft.com/office/officeart/2005/8/layout/orgChart1"/>
    <dgm:cxn modelId="{3D1A1480-9EAD-134D-88E6-ADF893E86328}" type="presParOf" srcId="{B4648FAA-B43E-5545-BB51-A0CB73ADA0A3}" destId="{316E931D-A4A7-F44D-AC3E-B0F81BD6EE3A}" srcOrd="0" destOrd="0" presId="urn:microsoft.com/office/officeart/2005/8/layout/orgChart1"/>
    <dgm:cxn modelId="{7D868EF4-AFEB-E842-A5BE-793F4975B9BD}" type="presParOf" srcId="{B4648FAA-B43E-5545-BB51-A0CB73ADA0A3}" destId="{9FDBEFFE-1940-4346-9392-1591901D20A7}" srcOrd="1" destOrd="0" presId="urn:microsoft.com/office/officeart/2005/8/layout/orgChart1"/>
    <dgm:cxn modelId="{B6AA80EA-82BC-1A4C-A3D2-EB44B23A7145}" type="presParOf" srcId="{20F33784-7960-4A47-BB5A-A2055ABA45E1}" destId="{B9AEE33F-A2E7-154C-AD7F-1C98BDA4C2B0}" srcOrd="1" destOrd="0" presId="urn:microsoft.com/office/officeart/2005/8/layout/orgChart1"/>
    <dgm:cxn modelId="{D1B256A0-96A5-614D-A96B-3EEA858FE8C8}" type="presParOf" srcId="{20F33784-7960-4A47-BB5A-A2055ABA45E1}" destId="{9C5F4ECC-6116-614B-AB03-048DE98BB432}" srcOrd="2" destOrd="0" presId="urn:microsoft.com/office/officeart/2005/8/layout/orgChart1"/>
    <dgm:cxn modelId="{E8CDD5BE-A48A-104D-91C1-818AAF1F1E29}" type="presParOf" srcId="{930BCEB4-5CBD-F04D-B6F4-EE3835AC2B64}" destId="{4A8AE8C5-B052-3440-9671-3DBFA4053642}" srcOrd="2" destOrd="0" presId="urn:microsoft.com/office/officeart/2005/8/layout/orgChart1"/>
    <dgm:cxn modelId="{8E1C9EDB-A3CE-0442-BA92-73697AF49B2F}" type="presParOf" srcId="{4206B0BC-7AAC-D64B-8295-CE482417BA7F}" destId="{F787EFB8-08C0-DE43-9C5B-F89AF53BAEF2}" srcOrd="2" destOrd="0" presId="urn:microsoft.com/office/officeart/2005/8/layout/orgChart1"/>
    <dgm:cxn modelId="{3024F209-CB70-0F4F-9D34-F57F53DA33CA}" type="presParOf" srcId="{7A1BB2D6-F4E1-1A42-9088-6D5132AF92BF}" destId="{DDA8B068-5325-5844-B97C-B34B77B9F9F4}" srcOrd="2" destOrd="0" presId="urn:microsoft.com/office/officeart/2005/8/layout/orgChart1"/>
    <dgm:cxn modelId="{9D8D79D4-9618-BA4A-B683-354EBEE381E9}" type="presParOf" srcId="{0848A217-1362-A64D-B262-CD38A84FBC1D}" destId="{BC4377FD-15AE-4045-9A64-9D76FBB7EE3F}" srcOrd="6" destOrd="0" presId="urn:microsoft.com/office/officeart/2005/8/layout/orgChart1"/>
    <dgm:cxn modelId="{5C90BB8D-3068-A947-858C-779F661CD90F}" type="presParOf" srcId="{0848A217-1362-A64D-B262-CD38A84FBC1D}" destId="{E83B611F-E319-9E47-8048-1E17DD209AFA}" srcOrd="7" destOrd="0" presId="urn:microsoft.com/office/officeart/2005/8/layout/orgChart1"/>
    <dgm:cxn modelId="{FE4D6DDD-FB31-0844-B784-B07443BFF581}" type="presParOf" srcId="{E83B611F-E319-9E47-8048-1E17DD209AFA}" destId="{874EC2A4-E1E6-FD4E-8676-474180537651}" srcOrd="0" destOrd="0" presId="urn:microsoft.com/office/officeart/2005/8/layout/orgChart1"/>
    <dgm:cxn modelId="{EACF0F16-D020-2049-A543-10EB9C08CDA5}" type="presParOf" srcId="{874EC2A4-E1E6-FD4E-8676-474180537651}" destId="{BA96FB30-BFCB-BD4D-AE8B-E2DCD6B6F054}" srcOrd="0" destOrd="0" presId="urn:microsoft.com/office/officeart/2005/8/layout/orgChart1"/>
    <dgm:cxn modelId="{241F9317-3F5A-5149-95A1-CC64A29BAA05}" type="presParOf" srcId="{874EC2A4-E1E6-FD4E-8676-474180537651}" destId="{D47239F9-57F1-A442-9851-496CE12BD344}" srcOrd="1" destOrd="0" presId="urn:microsoft.com/office/officeart/2005/8/layout/orgChart1"/>
    <dgm:cxn modelId="{45109057-CCA8-E64F-ADC9-C293457CD671}" type="presParOf" srcId="{E83B611F-E319-9E47-8048-1E17DD209AFA}" destId="{460E25DD-98FB-1B43-9BAD-55125844C131}" srcOrd="1" destOrd="0" presId="urn:microsoft.com/office/officeart/2005/8/layout/orgChart1"/>
    <dgm:cxn modelId="{A6A12964-5220-D641-9E0E-3C0F76958F7B}" type="presParOf" srcId="{E83B611F-E319-9E47-8048-1E17DD209AFA}" destId="{FA787DD4-6BB2-184A-9007-81A6971FA59E}" srcOrd="2" destOrd="0" presId="urn:microsoft.com/office/officeart/2005/8/layout/orgChart1"/>
    <dgm:cxn modelId="{7936BD24-2042-AF4B-B019-DF502D18169E}" type="presParOf" srcId="{0848A217-1362-A64D-B262-CD38A84FBC1D}" destId="{C9CD5F83-E7DC-EC4F-97D2-DBDE093EA386}" srcOrd="8" destOrd="0" presId="urn:microsoft.com/office/officeart/2005/8/layout/orgChart1"/>
    <dgm:cxn modelId="{E977ADBC-B107-4940-8F2A-A8497C818FDD}" type="presParOf" srcId="{0848A217-1362-A64D-B262-CD38A84FBC1D}" destId="{1E60AD4A-8F1C-C64A-BADB-C759B08734BC}" srcOrd="9" destOrd="0" presId="urn:microsoft.com/office/officeart/2005/8/layout/orgChart1"/>
    <dgm:cxn modelId="{4FF2089A-D4EA-C64A-9EA3-EFAF518F5E3E}" type="presParOf" srcId="{1E60AD4A-8F1C-C64A-BADB-C759B08734BC}" destId="{45ECA281-2605-8846-9C39-C38926C464FD}" srcOrd="0" destOrd="0" presId="urn:microsoft.com/office/officeart/2005/8/layout/orgChart1"/>
    <dgm:cxn modelId="{5C408241-0280-384F-8737-6E32B9260CB4}" type="presParOf" srcId="{45ECA281-2605-8846-9C39-C38926C464FD}" destId="{55E3E709-51D5-2249-BC48-99BC0AFCB975}" srcOrd="0" destOrd="0" presId="urn:microsoft.com/office/officeart/2005/8/layout/orgChart1"/>
    <dgm:cxn modelId="{9FD3FA32-B96D-F448-9613-8A65CD8E4D98}" type="presParOf" srcId="{45ECA281-2605-8846-9C39-C38926C464FD}" destId="{E7288E4D-C3C3-DD41-A350-B9475FB7E0A9}" srcOrd="1" destOrd="0" presId="urn:microsoft.com/office/officeart/2005/8/layout/orgChart1"/>
    <dgm:cxn modelId="{608CEFAB-B6FA-834F-9F1E-F7498A94FE36}" type="presParOf" srcId="{1E60AD4A-8F1C-C64A-BADB-C759B08734BC}" destId="{37B2F43E-77E7-E24C-ABEA-44D23E8E8367}" srcOrd="1" destOrd="0" presId="urn:microsoft.com/office/officeart/2005/8/layout/orgChart1"/>
    <dgm:cxn modelId="{0EE8FD6F-4451-8B40-9777-B9D198F3711E}" type="presParOf" srcId="{37B2F43E-77E7-E24C-ABEA-44D23E8E8367}" destId="{A98106CB-0B02-AE40-AC2D-0CB13F8B6A50}" srcOrd="0" destOrd="0" presId="urn:microsoft.com/office/officeart/2005/8/layout/orgChart1"/>
    <dgm:cxn modelId="{493C290D-4F85-1841-BB46-BFD077FC9C9F}" type="presParOf" srcId="{37B2F43E-77E7-E24C-ABEA-44D23E8E8367}" destId="{13D084AF-1F32-1F45-A600-C9970B2343E6}" srcOrd="1" destOrd="0" presId="urn:microsoft.com/office/officeart/2005/8/layout/orgChart1"/>
    <dgm:cxn modelId="{85D2E07C-2E03-2A4A-9791-FAC8BDC2BEC8}" type="presParOf" srcId="{13D084AF-1F32-1F45-A600-C9970B2343E6}" destId="{970FE867-2A82-4440-AF47-AEC8CB53935A}" srcOrd="0" destOrd="0" presId="urn:microsoft.com/office/officeart/2005/8/layout/orgChart1"/>
    <dgm:cxn modelId="{5084E57A-297C-2149-A25C-8DC8B46C4127}" type="presParOf" srcId="{970FE867-2A82-4440-AF47-AEC8CB53935A}" destId="{492C442D-75DA-7D4A-A45B-74009865AAF4}" srcOrd="0" destOrd="0" presId="urn:microsoft.com/office/officeart/2005/8/layout/orgChart1"/>
    <dgm:cxn modelId="{542E475E-FCE2-784A-A583-716449401613}" type="presParOf" srcId="{970FE867-2A82-4440-AF47-AEC8CB53935A}" destId="{6D3B2AD3-497F-1843-9D13-837914CE6805}" srcOrd="1" destOrd="0" presId="urn:microsoft.com/office/officeart/2005/8/layout/orgChart1"/>
    <dgm:cxn modelId="{92AD4096-E61F-E643-B249-453D8A3DDCC7}" type="presParOf" srcId="{13D084AF-1F32-1F45-A600-C9970B2343E6}" destId="{752658E7-23FA-5044-A5D1-D02D793F0ED2}" srcOrd="1" destOrd="0" presId="urn:microsoft.com/office/officeart/2005/8/layout/orgChart1"/>
    <dgm:cxn modelId="{85639C67-5E17-FC41-8517-5B2172F68CC8}" type="presParOf" srcId="{13D084AF-1F32-1F45-A600-C9970B2343E6}" destId="{96499583-2CA1-B541-9E19-D9FC78E874BA}" srcOrd="2" destOrd="0" presId="urn:microsoft.com/office/officeart/2005/8/layout/orgChart1"/>
    <dgm:cxn modelId="{389FD750-1E32-4543-BF92-92055E972B3C}" type="presParOf" srcId="{1E60AD4A-8F1C-C64A-BADB-C759B08734BC}" destId="{AD0FF431-7070-1B43-9E91-BCF6FE64456F}" srcOrd="2" destOrd="0" presId="urn:microsoft.com/office/officeart/2005/8/layout/orgChart1"/>
    <dgm:cxn modelId="{90F9B13B-BC33-BB42-B34C-816FF61F81A5}" type="presParOf" srcId="{382EF7A5-DA7D-EF48-923D-62BE165822F1}" destId="{EACF3B58-093B-D348-93D6-BFCB37EBDC86}" srcOrd="2" destOrd="0" presId="urn:microsoft.com/office/officeart/2005/8/layout/orgChart1"/>
    <dgm:cxn modelId="{E33DC285-CFBF-DD42-B1C9-C3AC2822B23A}" type="presParOf" srcId="{EACF3B58-093B-D348-93D6-BFCB37EBDC86}" destId="{581E3BF6-63E2-ED4D-9438-8253A7BF0653}" srcOrd="0" destOrd="0" presId="urn:microsoft.com/office/officeart/2005/8/layout/orgChart1"/>
    <dgm:cxn modelId="{4848CAF2-1005-9B49-B0D7-7A5F4B20B3FA}" type="presParOf" srcId="{EACF3B58-093B-D348-93D6-BFCB37EBDC86}" destId="{3F15D0E7-E89C-F44F-B299-A62BAAF00A7A}" srcOrd="1" destOrd="0" presId="urn:microsoft.com/office/officeart/2005/8/layout/orgChart1"/>
    <dgm:cxn modelId="{AF9F74D0-994B-D648-975D-2B8D2AA33BB1}" type="presParOf" srcId="{3F15D0E7-E89C-F44F-B299-A62BAAF00A7A}" destId="{D9E35A6B-0BA5-C346-A29B-D9F571AAB4F0}" srcOrd="0" destOrd="0" presId="urn:microsoft.com/office/officeart/2005/8/layout/orgChart1"/>
    <dgm:cxn modelId="{3E7E24A7-554D-2D46-AB68-4CAA946D9121}" type="presParOf" srcId="{D9E35A6B-0BA5-C346-A29B-D9F571AAB4F0}" destId="{3C6C9E91-FA1D-2248-A18B-D56C7E4AC879}" srcOrd="0" destOrd="0" presId="urn:microsoft.com/office/officeart/2005/8/layout/orgChart1"/>
    <dgm:cxn modelId="{FA51AD8D-E98F-5E4F-8F63-250FC154DDF4}" type="presParOf" srcId="{D9E35A6B-0BA5-C346-A29B-D9F571AAB4F0}" destId="{E32DF498-40B8-7042-BF85-D79AE9CEB57C}" srcOrd="1" destOrd="0" presId="urn:microsoft.com/office/officeart/2005/8/layout/orgChart1"/>
    <dgm:cxn modelId="{BEE5CE59-54FC-6B45-B1CD-5CD85C96C027}" type="presParOf" srcId="{3F15D0E7-E89C-F44F-B299-A62BAAF00A7A}" destId="{F7ECB897-9D10-9E40-AC2D-C0CFDDA41F63}" srcOrd="1" destOrd="0" presId="urn:microsoft.com/office/officeart/2005/8/layout/orgChart1"/>
    <dgm:cxn modelId="{99B604B1-6490-104B-A256-A6B76556DAF0}" type="presParOf" srcId="{3F15D0E7-E89C-F44F-B299-A62BAAF00A7A}" destId="{3E92FA73-12C7-4B47-B783-862B2D2090D3}" srcOrd="2" destOrd="0" presId="urn:microsoft.com/office/officeart/2005/8/layout/orgChart1"/>
    <dgm:cxn modelId="{6FB95FD9-2658-0F48-95E3-03A95110D27C}" type="presParOf" srcId="{3E92FA73-12C7-4B47-B783-862B2D2090D3}" destId="{F2F19A42-0D9A-C041-8F28-F2352CE4022C}" srcOrd="0" destOrd="0" presId="urn:microsoft.com/office/officeart/2005/8/layout/orgChart1"/>
    <dgm:cxn modelId="{837FCFFB-A1F6-EE42-86E5-37353F0A0C6C}" type="presParOf" srcId="{3E92FA73-12C7-4B47-B783-862B2D2090D3}" destId="{78E0EAD0-CBB6-8C46-865C-449DBEEA143C}" srcOrd="1" destOrd="0" presId="urn:microsoft.com/office/officeart/2005/8/layout/orgChart1"/>
    <dgm:cxn modelId="{7BEDA9A0-978E-B243-A4FA-B0B7BBB2DB65}" type="presParOf" srcId="{78E0EAD0-CBB6-8C46-865C-449DBEEA143C}" destId="{CEC3F63F-1927-124E-8A6A-9B9785D38E13}" srcOrd="0" destOrd="0" presId="urn:microsoft.com/office/officeart/2005/8/layout/orgChart1"/>
    <dgm:cxn modelId="{2A997F3C-91E4-CE44-91F9-12CD3A71D67E}" type="presParOf" srcId="{CEC3F63F-1927-124E-8A6A-9B9785D38E13}" destId="{FF5C67CE-6307-B444-AF15-0259B867189A}" srcOrd="0" destOrd="0" presId="urn:microsoft.com/office/officeart/2005/8/layout/orgChart1"/>
    <dgm:cxn modelId="{B5704FA6-C102-9A42-8E88-579641E412A0}" type="presParOf" srcId="{CEC3F63F-1927-124E-8A6A-9B9785D38E13}" destId="{DCCB28F7-DC3E-3842-96E4-DB0D3D0A6EDB}" srcOrd="1" destOrd="0" presId="urn:microsoft.com/office/officeart/2005/8/layout/orgChart1"/>
    <dgm:cxn modelId="{2218B7EE-CFDC-8C44-A92C-7C85E6E8901E}" type="presParOf" srcId="{78E0EAD0-CBB6-8C46-865C-449DBEEA143C}" destId="{00C6395C-8C11-374B-81DE-EC60FF212F28}" srcOrd="1" destOrd="0" presId="urn:microsoft.com/office/officeart/2005/8/layout/orgChart1"/>
    <dgm:cxn modelId="{4E8EDF6F-F549-0F44-AD18-3072EF795390}" type="presParOf" srcId="{78E0EAD0-CBB6-8C46-865C-449DBEEA143C}" destId="{C6B88334-3CAC-884B-B24C-9F965A04095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19A42-0D9A-C041-8F28-F2352CE4022C}">
      <dsp:nvSpPr>
        <dsp:cNvPr id="0" name=""/>
        <dsp:cNvSpPr/>
      </dsp:nvSpPr>
      <dsp:spPr>
        <a:xfrm>
          <a:off x="5625352" y="1722458"/>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E3BF6-63E2-ED4D-9438-8253A7BF0653}">
      <dsp:nvSpPr>
        <dsp:cNvPr id="0" name=""/>
        <dsp:cNvSpPr/>
      </dsp:nvSpPr>
      <dsp:spPr>
        <a:xfrm>
          <a:off x="5946226" y="1345895"/>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8106CB-0B02-AE40-AC2D-0CB13F8B6A50}">
      <dsp:nvSpPr>
        <dsp:cNvPr id="0" name=""/>
        <dsp:cNvSpPr/>
      </dsp:nvSpPr>
      <dsp:spPr>
        <a:xfrm>
          <a:off x="10282004" y="2475584"/>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CD5F83-E7DC-EC4F-97D2-DBDE093EA386}">
      <dsp:nvSpPr>
        <dsp:cNvPr id="0" name=""/>
        <dsp:cNvSpPr/>
      </dsp:nvSpPr>
      <dsp:spPr>
        <a:xfrm>
          <a:off x="6047635" y="1345895"/>
          <a:ext cx="4492236" cy="864503"/>
        </a:xfrm>
        <a:custGeom>
          <a:avLst/>
          <a:gdLst/>
          <a:ahLst/>
          <a:cxnLst/>
          <a:rect l="0" t="0" r="0" b="0"/>
          <a:pathLst>
            <a:path>
              <a:moveTo>
                <a:pt x="0" y="0"/>
              </a:moveTo>
              <a:lnTo>
                <a:pt x="0" y="808814"/>
              </a:lnTo>
              <a:lnTo>
                <a:pt x="4492236" y="808814"/>
              </a:lnTo>
              <a:lnTo>
                <a:pt x="4492236"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4377FD-15AE-4045-9A64-9D76FBB7EE3F}">
      <dsp:nvSpPr>
        <dsp:cNvPr id="0" name=""/>
        <dsp:cNvSpPr/>
      </dsp:nvSpPr>
      <dsp:spPr>
        <a:xfrm>
          <a:off x="6047635" y="1345895"/>
          <a:ext cx="3850488" cy="864503"/>
        </a:xfrm>
        <a:custGeom>
          <a:avLst/>
          <a:gdLst/>
          <a:ahLst/>
          <a:cxnLst/>
          <a:rect l="0" t="0" r="0" b="0"/>
          <a:pathLst>
            <a:path>
              <a:moveTo>
                <a:pt x="0" y="0"/>
              </a:moveTo>
              <a:lnTo>
                <a:pt x="0" y="808814"/>
              </a:lnTo>
              <a:lnTo>
                <a:pt x="3850488" y="808814"/>
              </a:lnTo>
              <a:lnTo>
                <a:pt x="3850488"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F22155-4573-A246-A17E-2121232A26B9}">
      <dsp:nvSpPr>
        <dsp:cNvPr id="0" name=""/>
        <dsp:cNvSpPr/>
      </dsp:nvSpPr>
      <dsp:spPr>
        <a:xfrm>
          <a:off x="10923752"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807F03-CE8A-FB41-A0A4-E5B2C1737400}">
      <dsp:nvSpPr>
        <dsp:cNvPr id="0" name=""/>
        <dsp:cNvSpPr/>
      </dsp:nvSpPr>
      <dsp:spPr>
        <a:xfrm>
          <a:off x="9256376" y="2852146"/>
          <a:ext cx="1925244" cy="111377"/>
        </a:xfrm>
        <a:custGeom>
          <a:avLst/>
          <a:gdLst/>
          <a:ahLst/>
          <a:cxnLst/>
          <a:rect l="0" t="0" r="0" b="0"/>
          <a:pathLst>
            <a:path>
              <a:moveTo>
                <a:pt x="0" y="0"/>
              </a:moveTo>
              <a:lnTo>
                <a:pt x="0" y="55688"/>
              </a:lnTo>
              <a:lnTo>
                <a:pt x="1925244" y="55688"/>
              </a:lnTo>
              <a:lnTo>
                <a:pt x="192524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E6C95D-CAD8-C74A-80FE-CD122FD83C3A}">
      <dsp:nvSpPr>
        <dsp:cNvPr id="0" name=""/>
        <dsp:cNvSpPr/>
      </dsp:nvSpPr>
      <dsp:spPr>
        <a:xfrm>
          <a:off x="10282004"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6FFDCC-A935-3F49-B33B-2F4DA48108AB}">
      <dsp:nvSpPr>
        <dsp:cNvPr id="0" name=""/>
        <dsp:cNvSpPr/>
      </dsp:nvSpPr>
      <dsp:spPr>
        <a:xfrm>
          <a:off x="9256376"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76CCE8-B395-F342-B71F-428E8E963F05}">
      <dsp:nvSpPr>
        <dsp:cNvPr id="0" name=""/>
        <dsp:cNvSpPr/>
      </dsp:nvSpPr>
      <dsp:spPr>
        <a:xfrm>
          <a:off x="9640256"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3863E-3D86-9647-9116-D1514EC28D4A}">
      <dsp:nvSpPr>
        <dsp:cNvPr id="0" name=""/>
        <dsp:cNvSpPr/>
      </dsp:nvSpPr>
      <dsp:spPr>
        <a:xfrm>
          <a:off x="9256376"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4B37BC-CCFF-224F-B737-54085B9B8060}">
      <dsp:nvSpPr>
        <dsp:cNvPr id="0" name=""/>
        <dsp:cNvSpPr/>
      </dsp:nvSpPr>
      <dsp:spPr>
        <a:xfrm>
          <a:off x="899850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D1A4A0-CAA3-084C-9E51-BC23C8255F63}">
      <dsp:nvSpPr>
        <dsp:cNvPr id="0" name=""/>
        <dsp:cNvSpPr/>
      </dsp:nvSpPr>
      <dsp:spPr>
        <a:xfrm>
          <a:off x="9210656"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DFFED-BB1B-1D4C-A47F-251F48E93A35}">
      <dsp:nvSpPr>
        <dsp:cNvPr id="0" name=""/>
        <dsp:cNvSpPr/>
      </dsp:nvSpPr>
      <dsp:spPr>
        <a:xfrm>
          <a:off x="835675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3FA6D-2EE9-0A4D-AF5E-6BA6E6584C2D}">
      <dsp:nvSpPr>
        <dsp:cNvPr id="0" name=""/>
        <dsp:cNvSpPr/>
      </dsp:nvSpPr>
      <dsp:spPr>
        <a:xfrm>
          <a:off x="8614627"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7B601-9DF2-3B4B-9811-D99EDAA32CB9}">
      <dsp:nvSpPr>
        <dsp:cNvPr id="0" name=""/>
        <dsp:cNvSpPr/>
      </dsp:nvSpPr>
      <dsp:spPr>
        <a:xfrm>
          <a:off x="771501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AB1906-4BE1-1A47-954F-9703693E59C7}">
      <dsp:nvSpPr>
        <dsp:cNvPr id="0" name=""/>
        <dsp:cNvSpPr/>
      </dsp:nvSpPr>
      <dsp:spPr>
        <a:xfrm>
          <a:off x="7972879"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8953CB-773D-1148-982F-CDF2C037F5EE}">
      <dsp:nvSpPr>
        <dsp:cNvPr id="0" name=""/>
        <dsp:cNvSpPr/>
      </dsp:nvSpPr>
      <dsp:spPr>
        <a:xfrm>
          <a:off x="7331131" y="2852146"/>
          <a:ext cx="1925244" cy="111377"/>
        </a:xfrm>
        <a:custGeom>
          <a:avLst/>
          <a:gdLst/>
          <a:ahLst/>
          <a:cxnLst/>
          <a:rect l="0" t="0" r="0" b="0"/>
          <a:pathLst>
            <a:path>
              <a:moveTo>
                <a:pt x="1925244" y="0"/>
              </a:moveTo>
              <a:lnTo>
                <a:pt x="192524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1A8797-4B69-6846-9C03-460FC730FBF1}">
      <dsp:nvSpPr>
        <dsp:cNvPr id="0" name=""/>
        <dsp:cNvSpPr/>
      </dsp:nvSpPr>
      <dsp:spPr>
        <a:xfrm>
          <a:off x="9210656"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CB78EB-BE1D-D44E-90C0-2F2C7E8A50C6}">
      <dsp:nvSpPr>
        <dsp:cNvPr id="0" name=""/>
        <dsp:cNvSpPr/>
      </dsp:nvSpPr>
      <dsp:spPr>
        <a:xfrm>
          <a:off x="6047635" y="1345895"/>
          <a:ext cx="3208740" cy="864503"/>
        </a:xfrm>
        <a:custGeom>
          <a:avLst/>
          <a:gdLst/>
          <a:ahLst/>
          <a:cxnLst/>
          <a:rect l="0" t="0" r="0" b="0"/>
          <a:pathLst>
            <a:path>
              <a:moveTo>
                <a:pt x="0" y="0"/>
              </a:moveTo>
              <a:lnTo>
                <a:pt x="0" y="808814"/>
              </a:lnTo>
              <a:lnTo>
                <a:pt x="3208740" y="808814"/>
              </a:lnTo>
              <a:lnTo>
                <a:pt x="320874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8B1880-10FA-7742-A3F5-9725949511F8}">
      <dsp:nvSpPr>
        <dsp:cNvPr id="0" name=""/>
        <dsp:cNvSpPr/>
      </dsp:nvSpPr>
      <dsp:spPr>
        <a:xfrm>
          <a:off x="643151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245AE8-C38D-724B-8F1C-C1B7A61574BC}">
      <dsp:nvSpPr>
        <dsp:cNvPr id="0" name=""/>
        <dsp:cNvSpPr/>
      </dsp:nvSpPr>
      <dsp:spPr>
        <a:xfrm>
          <a:off x="5085013" y="2852146"/>
          <a:ext cx="1604370" cy="111377"/>
        </a:xfrm>
        <a:custGeom>
          <a:avLst/>
          <a:gdLst/>
          <a:ahLst/>
          <a:cxnLst/>
          <a:rect l="0" t="0" r="0" b="0"/>
          <a:pathLst>
            <a:path>
              <a:moveTo>
                <a:pt x="0" y="0"/>
              </a:moveTo>
              <a:lnTo>
                <a:pt x="0" y="55688"/>
              </a:lnTo>
              <a:lnTo>
                <a:pt x="1604370" y="55688"/>
              </a:lnTo>
              <a:lnTo>
                <a:pt x="160437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C57E2-CDFF-8A4D-9F8B-63E74B65E563}">
      <dsp:nvSpPr>
        <dsp:cNvPr id="0" name=""/>
        <dsp:cNvSpPr/>
      </dsp:nvSpPr>
      <dsp:spPr>
        <a:xfrm>
          <a:off x="578976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44641-0DF1-9846-8121-C653CDF93227}">
      <dsp:nvSpPr>
        <dsp:cNvPr id="0" name=""/>
        <dsp:cNvSpPr/>
      </dsp:nvSpPr>
      <dsp:spPr>
        <a:xfrm>
          <a:off x="5085013" y="2852146"/>
          <a:ext cx="962622" cy="111377"/>
        </a:xfrm>
        <a:custGeom>
          <a:avLst/>
          <a:gdLst/>
          <a:ahLst/>
          <a:cxnLst/>
          <a:rect l="0" t="0" r="0" b="0"/>
          <a:pathLst>
            <a:path>
              <a:moveTo>
                <a:pt x="0" y="0"/>
              </a:moveTo>
              <a:lnTo>
                <a:pt x="0" y="55688"/>
              </a:lnTo>
              <a:lnTo>
                <a:pt x="962622" y="55688"/>
              </a:lnTo>
              <a:lnTo>
                <a:pt x="962622"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7B16EB-CB1A-2D40-BABA-ED47F4EA2F8F}">
      <dsp:nvSpPr>
        <dsp:cNvPr id="0" name=""/>
        <dsp:cNvSpPr/>
      </dsp:nvSpPr>
      <dsp:spPr>
        <a:xfrm>
          <a:off x="514801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42EA3F-834F-7241-8B5F-36DC14E1D224}">
      <dsp:nvSpPr>
        <dsp:cNvPr id="0" name=""/>
        <dsp:cNvSpPr/>
      </dsp:nvSpPr>
      <dsp:spPr>
        <a:xfrm>
          <a:off x="5085013" y="2852146"/>
          <a:ext cx="320874" cy="111377"/>
        </a:xfrm>
        <a:custGeom>
          <a:avLst/>
          <a:gdLst/>
          <a:ahLst/>
          <a:cxnLst/>
          <a:rect l="0" t="0" r="0" b="0"/>
          <a:pathLst>
            <a:path>
              <a:moveTo>
                <a:pt x="0" y="0"/>
              </a:moveTo>
              <a:lnTo>
                <a:pt x="0" y="55688"/>
              </a:lnTo>
              <a:lnTo>
                <a:pt x="320874" y="55688"/>
              </a:lnTo>
              <a:lnTo>
                <a:pt x="32087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762FA7-AD82-BC4D-8EDF-5394B8E627FC}">
      <dsp:nvSpPr>
        <dsp:cNvPr id="0" name=""/>
        <dsp:cNvSpPr/>
      </dsp:nvSpPr>
      <dsp:spPr>
        <a:xfrm>
          <a:off x="450627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E3FDF4-BE38-A544-87DA-0DD439D9862F}">
      <dsp:nvSpPr>
        <dsp:cNvPr id="0" name=""/>
        <dsp:cNvSpPr/>
      </dsp:nvSpPr>
      <dsp:spPr>
        <a:xfrm>
          <a:off x="4764139" y="2852146"/>
          <a:ext cx="320874" cy="111377"/>
        </a:xfrm>
        <a:custGeom>
          <a:avLst/>
          <a:gdLst/>
          <a:ahLst/>
          <a:cxnLst/>
          <a:rect l="0" t="0" r="0" b="0"/>
          <a:pathLst>
            <a:path>
              <a:moveTo>
                <a:pt x="320874" y="0"/>
              </a:moveTo>
              <a:lnTo>
                <a:pt x="32087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8B5600-79A9-5D4E-A9BB-74F32ACFA4EF}">
      <dsp:nvSpPr>
        <dsp:cNvPr id="0" name=""/>
        <dsp:cNvSpPr/>
      </dsp:nvSpPr>
      <dsp:spPr>
        <a:xfrm>
          <a:off x="386452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09BF8A-C57D-6C4F-82E2-69F6B98CB38D}">
      <dsp:nvSpPr>
        <dsp:cNvPr id="0" name=""/>
        <dsp:cNvSpPr/>
      </dsp:nvSpPr>
      <dsp:spPr>
        <a:xfrm>
          <a:off x="4122391" y="2852146"/>
          <a:ext cx="962622" cy="111377"/>
        </a:xfrm>
        <a:custGeom>
          <a:avLst/>
          <a:gdLst/>
          <a:ahLst/>
          <a:cxnLst/>
          <a:rect l="0" t="0" r="0" b="0"/>
          <a:pathLst>
            <a:path>
              <a:moveTo>
                <a:pt x="962622" y="0"/>
              </a:moveTo>
              <a:lnTo>
                <a:pt x="962622"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0A95D-04CB-C642-8581-E64B1531EDD5}">
      <dsp:nvSpPr>
        <dsp:cNvPr id="0" name=""/>
        <dsp:cNvSpPr/>
      </dsp:nvSpPr>
      <dsp:spPr>
        <a:xfrm>
          <a:off x="322277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06BB48-B303-D54D-941B-79867F85232A}">
      <dsp:nvSpPr>
        <dsp:cNvPr id="0" name=""/>
        <dsp:cNvSpPr/>
      </dsp:nvSpPr>
      <dsp:spPr>
        <a:xfrm>
          <a:off x="3480643" y="2852146"/>
          <a:ext cx="1604370" cy="111377"/>
        </a:xfrm>
        <a:custGeom>
          <a:avLst/>
          <a:gdLst/>
          <a:ahLst/>
          <a:cxnLst/>
          <a:rect l="0" t="0" r="0" b="0"/>
          <a:pathLst>
            <a:path>
              <a:moveTo>
                <a:pt x="1604370" y="0"/>
              </a:moveTo>
              <a:lnTo>
                <a:pt x="1604370"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0F1D47-9D5E-9C4E-B4AA-8817497506A5}">
      <dsp:nvSpPr>
        <dsp:cNvPr id="0" name=""/>
        <dsp:cNvSpPr/>
      </dsp:nvSpPr>
      <dsp:spPr>
        <a:xfrm>
          <a:off x="5039293"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C3C844-CB1D-6E42-8731-28B033667279}">
      <dsp:nvSpPr>
        <dsp:cNvPr id="0" name=""/>
        <dsp:cNvSpPr/>
      </dsp:nvSpPr>
      <dsp:spPr>
        <a:xfrm>
          <a:off x="5085013" y="1345895"/>
          <a:ext cx="962622" cy="864503"/>
        </a:xfrm>
        <a:custGeom>
          <a:avLst/>
          <a:gdLst/>
          <a:ahLst/>
          <a:cxnLst/>
          <a:rect l="0" t="0" r="0" b="0"/>
          <a:pathLst>
            <a:path>
              <a:moveTo>
                <a:pt x="962622" y="0"/>
              </a:moveTo>
              <a:lnTo>
                <a:pt x="962622"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5AB1-0537-B94A-8CF0-15EAC9A05948}">
      <dsp:nvSpPr>
        <dsp:cNvPr id="0" name=""/>
        <dsp:cNvSpPr/>
      </dsp:nvSpPr>
      <dsp:spPr>
        <a:xfrm>
          <a:off x="258102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90E76-896F-5A40-8589-E5E355DD5FAE}">
      <dsp:nvSpPr>
        <dsp:cNvPr id="0" name=""/>
        <dsp:cNvSpPr/>
      </dsp:nvSpPr>
      <dsp:spPr>
        <a:xfrm>
          <a:off x="1555399"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7E79F8-EF57-294A-BABD-CFD135C8340F}">
      <dsp:nvSpPr>
        <dsp:cNvPr id="0" name=""/>
        <dsp:cNvSpPr/>
      </dsp:nvSpPr>
      <dsp:spPr>
        <a:xfrm>
          <a:off x="193927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926F-762F-F843-A05B-AB39B1BEEDB2}">
      <dsp:nvSpPr>
        <dsp:cNvPr id="0" name=""/>
        <dsp:cNvSpPr/>
      </dsp:nvSpPr>
      <dsp:spPr>
        <a:xfrm>
          <a:off x="1555399"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357424-D0FC-1540-A6DD-2AC992523486}">
      <dsp:nvSpPr>
        <dsp:cNvPr id="0" name=""/>
        <dsp:cNvSpPr/>
      </dsp:nvSpPr>
      <dsp:spPr>
        <a:xfrm>
          <a:off x="129753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7E3163-82C7-674E-8F72-59F7E44925B9}">
      <dsp:nvSpPr>
        <dsp:cNvPr id="0" name=""/>
        <dsp:cNvSpPr/>
      </dsp:nvSpPr>
      <dsp:spPr>
        <a:xfrm>
          <a:off x="1509679"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58CEA-185D-8E4D-A80A-333EB25C5E13}">
      <dsp:nvSpPr>
        <dsp:cNvPr id="0" name=""/>
        <dsp:cNvSpPr/>
      </dsp:nvSpPr>
      <dsp:spPr>
        <a:xfrm>
          <a:off x="65578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D36C43-E88B-3E4C-B736-B6E1FDBD44A8}">
      <dsp:nvSpPr>
        <dsp:cNvPr id="0" name=""/>
        <dsp:cNvSpPr/>
      </dsp:nvSpPr>
      <dsp:spPr>
        <a:xfrm>
          <a:off x="913651"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F6EE10-B358-A544-93EC-0FED6073EC8D}">
      <dsp:nvSpPr>
        <dsp:cNvPr id="0" name=""/>
        <dsp:cNvSpPr/>
      </dsp:nvSpPr>
      <dsp:spPr>
        <a:xfrm>
          <a:off x="1403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86F4ED-32D2-3244-8573-43526B51CA4F}">
      <dsp:nvSpPr>
        <dsp:cNvPr id="0" name=""/>
        <dsp:cNvSpPr/>
      </dsp:nvSpPr>
      <dsp:spPr>
        <a:xfrm>
          <a:off x="271903"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F46FB4-467C-3049-96D7-58B9D59DE1C3}">
      <dsp:nvSpPr>
        <dsp:cNvPr id="0" name=""/>
        <dsp:cNvSpPr/>
      </dsp:nvSpPr>
      <dsp:spPr>
        <a:xfrm>
          <a:off x="1509679"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65D30-F191-E347-8D7A-54B4CDCD7A18}">
      <dsp:nvSpPr>
        <dsp:cNvPr id="0" name=""/>
        <dsp:cNvSpPr/>
      </dsp:nvSpPr>
      <dsp:spPr>
        <a:xfrm>
          <a:off x="1555399" y="1345895"/>
          <a:ext cx="4492236" cy="864503"/>
        </a:xfrm>
        <a:custGeom>
          <a:avLst/>
          <a:gdLst/>
          <a:ahLst/>
          <a:cxnLst/>
          <a:rect l="0" t="0" r="0" b="0"/>
          <a:pathLst>
            <a:path>
              <a:moveTo>
                <a:pt x="4492236" y="0"/>
              </a:moveTo>
              <a:lnTo>
                <a:pt x="4492236"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74BD4B-65B9-9A46-938F-D9C3DFA7A382}">
      <dsp:nvSpPr>
        <dsp:cNvPr id="0" name=""/>
        <dsp:cNvSpPr/>
      </dsp:nvSpPr>
      <dsp:spPr>
        <a:xfrm>
          <a:off x="5782450" y="1080710"/>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dsp:txBody>
      <dsp:txXfrm>
        <a:off x="5782450" y="1080710"/>
        <a:ext cx="530370" cy="265185"/>
      </dsp:txXfrm>
    </dsp:sp>
    <dsp:sp modelId="{3FAD1688-8752-8947-BBF6-3FDACA930FBF}">
      <dsp:nvSpPr>
        <dsp:cNvPr id="0" name=""/>
        <dsp:cNvSpPr/>
      </dsp:nvSpPr>
      <dsp:spPr>
        <a:xfrm>
          <a:off x="1290214"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dsp:txBody>
      <dsp:txXfrm>
        <a:off x="1290214" y="2210398"/>
        <a:ext cx="530370" cy="265185"/>
      </dsp:txXfrm>
    </dsp:sp>
    <dsp:sp modelId="{BF4EC0F3-25DA-1A4E-AB54-3AA057F40F9E}">
      <dsp:nvSpPr>
        <dsp:cNvPr id="0" name=""/>
        <dsp:cNvSpPr/>
      </dsp:nvSpPr>
      <dsp:spPr>
        <a:xfrm>
          <a:off x="1290214"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dsp:txBody>
      <dsp:txXfrm>
        <a:off x="1290214" y="2586961"/>
        <a:ext cx="530370" cy="265185"/>
      </dsp:txXfrm>
    </dsp:sp>
    <dsp:sp modelId="{1C21AD9B-19D1-7744-A881-61112DCD47F3}">
      <dsp:nvSpPr>
        <dsp:cNvPr id="0" name=""/>
        <dsp:cNvSpPr/>
      </dsp:nvSpPr>
      <dsp:spPr>
        <a:xfrm>
          <a:off x="671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dsp:txBody>
      <dsp:txXfrm>
        <a:off x="6718" y="2963524"/>
        <a:ext cx="530370" cy="265185"/>
      </dsp:txXfrm>
    </dsp:sp>
    <dsp:sp modelId="{3C3559AD-C5F2-F547-A9F8-A377B4D5F81B}">
      <dsp:nvSpPr>
        <dsp:cNvPr id="0" name=""/>
        <dsp:cNvSpPr/>
      </dsp:nvSpPr>
      <dsp:spPr>
        <a:xfrm>
          <a:off x="13931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dsp:txBody>
      <dsp:txXfrm>
        <a:off x="139310" y="3340087"/>
        <a:ext cx="530370" cy="265185"/>
      </dsp:txXfrm>
    </dsp:sp>
    <dsp:sp modelId="{2B68E427-10BC-A441-A9E6-65F51891F7BA}">
      <dsp:nvSpPr>
        <dsp:cNvPr id="0" name=""/>
        <dsp:cNvSpPr/>
      </dsp:nvSpPr>
      <dsp:spPr>
        <a:xfrm>
          <a:off x="64846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dsp:txBody>
      <dsp:txXfrm>
        <a:off x="648466" y="2963524"/>
        <a:ext cx="530370" cy="265185"/>
      </dsp:txXfrm>
    </dsp:sp>
    <dsp:sp modelId="{9E8B265D-7175-9C4F-A3C9-69E6335EB957}">
      <dsp:nvSpPr>
        <dsp:cNvPr id="0" name=""/>
        <dsp:cNvSpPr/>
      </dsp:nvSpPr>
      <dsp:spPr>
        <a:xfrm>
          <a:off x="78105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dsp:txBody>
      <dsp:txXfrm>
        <a:off x="781058" y="3340087"/>
        <a:ext cx="530370" cy="265185"/>
      </dsp:txXfrm>
    </dsp:sp>
    <dsp:sp modelId="{ED603D65-E0AD-7F40-B238-00A3121A6EB1}">
      <dsp:nvSpPr>
        <dsp:cNvPr id="0" name=""/>
        <dsp:cNvSpPr/>
      </dsp:nvSpPr>
      <dsp:spPr>
        <a:xfrm>
          <a:off x="129021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dsp:txBody>
      <dsp:txXfrm>
        <a:off x="1290214" y="2963524"/>
        <a:ext cx="530370" cy="265185"/>
      </dsp:txXfrm>
    </dsp:sp>
    <dsp:sp modelId="{02B2F302-617C-EF40-BE1B-BACB63FAA901}">
      <dsp:nvSpPr>
        <dsp:cNvPr id="0" name=""/>
        <dsp:cNvSpPr/>
      </dsp:nvSpPr>
      <dsp:spPr>
        <a:xfrm>
          <a:off x="1422806"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dsp:txBody>
      <dsp:txXfrm>
        <a:off x="1422806" y="3340087"/>
        <a:ext cx="530370" cy="265185"/>
      </dsp:txXfrm>
    </dsp:sp>
    <dsp:sp modelId="{9D805D99-B851-7842-9238-87ACDE13AE50}">
      <dsp:nvSpPr>
        <dsp:cNvPr id="0" name=""/>
        <dsp:cNvSpPr/>
      </dsp:nvSpPr>
      <dsp:spPr>
        <a:xfrm>
          <a:off x="193196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dsp:txBody>
      <dsp:txXfrm>
        <a:off x="1931962" y="2963524"/>
        <a:ext cx="530370" cy="265185"/>
      </dsp:txXfrm>
    </dsp:sp>
    <dsp:sp modelId="{7C43593A-04AA-3E4C-A97B-CB43C0B7E5C7}">
      <dsp:nvSpPr>
        <dsp:cNvPr id="0" name=""/>
        <dsp:cNvSpPr/>
      </dsp:nvSpPr>
      <dsp:spPr>
        <a:xfrm>
          <a:off x="2064554"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dsp:txBody>
      <dsp:txXfrm>
        <a:off x="2064554" y="3340087"/>
        <a:ext cx="530370" cy="265185"/>
      </dsp:txXfrm>
    </dsp:sp>
    <dsp:sp modelId="{579C9680-C296-4745-BCA9-AC7131BE5D0E}">
      <dsp:nvSpPr>
        <dsp:cNvPr id="0" name=""/>
        <dsp:cNvSpPr/>
      </dsp:nvSpPr>
      <dsp:spPr>
        <a:xfrm>
          <a:off x="257371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dsp:txBody>
      <dsp:txXfrm>
        <a:off x="2573710" y="2963524"/>
        <a:ext cx="530370" cy="265185"/>
      </dsp:txXfrm>
    </dsp:sp>
    <dsp:sp modelId="{FF68556A-FCDB-484A-A72D-25EDCB2CD51F}">
      <dsp:nvSpPr>
        <dsp:cNvPr id="0" name=""/>
        <dsp:cNvSpPr/>
      </dsp:nvSpPr>
      <dsp:spPr>
        <a:xfrm>
          <a:off x="2706302"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dsp:txBody>
      <dsp:txXfrm>
        <a:off x="2706302" y="3340087"/>
        <a:ext cx="530370" cy="265185"/>
      </dsp:txXfrm>
    </dsp:sp>
    <dsp:sp modelId="{EC8D89C5-3204-0245-8CDC-47142D8CD630}">
      <dsp:nvSpPr>
        <dsp:cNvPr id="0" name=""/>
        <dsp:cNvSpPr/>
      </dsp:nvSpPr>
      <dsp:spPr>
        <a:xfrm>
          <a:off x="481982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dsp:txBody>
      <dsp:txXfrm>
        <a:off x="4819828" y="2210398"/>
        <a:ext cx="530370" cy="265185"/>
      </dsp:txXfrm>
    </dsp:sp>
    <dsp:sp modelId="{C239CBCF-88DF-9A4E-B850-110B2D766793}">
      <dsp:nvSpPr>
        <dsp:cNvPr id="0" name=""/>
        <dsp:cNvSpPr/>
      </dsp:nvSpPr>
      <dsp:spPr>
        <a:xfrm>
          <a:off x="4819828"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Human Resources</a:t>
          </a:r>
          <a:endParaRPr lang="en-US" sz="600" kern="1200" dirty="0"/>
        </a:p>
      </dsp:txBody>
      <dsp:txXfrm>
        <a:off x="4819828" y="2586961"/>
        <a:ext cx="530370" cy="265185"/>
      </dsp:txXfrm>
    </dsp:sp>
    <dsp:sp modelId="{7B92D0CC-49A8-A244-A7C2-51376AD302CD}">
      <dsp:nvSpPr>
        <dsp:cNvPr id="0" name=""/>
        <dsp:cNvSpPr/>
      </dsp:nvSpPr>
      <dsp:spPr>
        <a:xfrm>
          <a:off x="321545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dsp:txBody>
      <dsp:txXfrm>
        <a:off x="3215458" y="2963524"/>
        <a:ext cx="530370" cy="265185"/>
      </dsp:txXfrm>
    </dsp:sp>
    <dsp:sp modelId="{E599F7D1-C2F3-7E40-9415-D07078CCC963}">
      <dsp:nvSpPr>
        <dsp:cNvPr id="0" name=""/>
        <dsp:cNvSpPr/>
      </dsp:nvSpPr>
      <dsp:spPr>
        <a:xfrm>
          <a:off x="334805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dsp:txBody>
      <dsp:txXfrm>
        <a:off x="3348050" y="3340087"/>
        <a:ext cx="530370" cy="265185"/>
      </dsp:txXfrm>
    </dsp:sp>
    <dsp:sp modelId="{1986FF02-54FC-BB4F-8E04-501BF5B589B4}">
      <dsp:nvSpPr>
        <dsp:cNvPr id="0" name=""/>
        <dsp:cNvSpPr/>
      </dsp:nvSpPr>
      <dsp:spPr>
        <a:xfrm>
          <a:off x="385720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dsp:txBody>
      <dsp:txXfrm>
        <a:off x="3857206" y="2963524"/>
        <a:ext cx="530370" cy="265185"/>
      </dsp:txXfrm>
    </dsp:sp>
    <dsp:sp modelId="{D1D153F0-B14A-7742-8294-938207FE2F84}">
      <dsp:nvSpPr>
        <dsp:cNvPr id="0" name=""/>
        <dsp:cNvSpPr/>
      </dsp:nvSpPr>
      <dsp:spPr>
        <a:xfrm>
          <a:off x="398979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dsp:txBody>
      <dsp:txXfrm>
        <a:off x="3989798" y="3340087"/>
        <a:ext cx="530370" cy="265185"/>
      </dsp:txXfrm>
    </dsp:sp>
    <dsp:sp modelId="{80CC3879-5804-5142-A69C-BBA375B4473C}">
      <dsp:nvSpPr>
        <dsp:cNvPr id="0" name=""/>
        <dsp:cNvSpPr/>
      </dsp:nvSpPr>
      <dsp:spPr>
        <a:xfrm>
          <a:off x="449895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dsp:txBody>
      <dsp:txXfrm>
        <a:off x="4498954" y="2963524"/>
        <a:ext cx="530370" cy="265185"/>
      </dsp:txXfrm>
    </dsp:sp>
    <dsp:sp modelId="{5D6CD343-1C0D-2645-B5D0-66E17B465E37}">
      <dsp:nvSpPr>
        <dsp:cNvPr id="0" name=""/>
        <dsp:cNvSpPr/>
      </dsp:nvSpPr>
      <dsp:spPr>
        <a:xfrm>
          <a:off x="463154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dsp:txBody>
      <dsp:txXfrm>
        <a:off x="4631547" y="3340087"/>
        <a:ext cx="530370" cy="265185"/>
      </dsp:txXfrm>
    </dsp:sp>
    <dsp:sp modelId="{EB0DAE72-A895-6442-8E32-2ED25D0E295A}">
      <dsp:nvSpPr>
        <dsp:cNvPr id="0" name=""/>
        <dsp:cNvSpPr/>
      </dsp:nvSpPr>
      <dsp:spPr>
        <a:xfrm>
          <a:off x="514070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dsp:txBody>
      <dsp:txXfrm>
        <a:off x="5140702" y="2963524"/>
        <a:ext cx="530370" cy="265185"/>
      </dsp:txXfrm>
    </dsp:sp>
    <dsp:sp modelId="{F7DB078E-4FD9-C54C-9219-DEDE0E646FC8}">
      <dsp:nvSpPr>
        <dsp:cNvPr id="0" name=""/>
        <dsp:cNvSpPr/>
      </dsp:nvSpPr>
      <dsp:spPr>
        <a:xfrm>
          <a:off x="527329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dsp:txBody>
      <dsp:txXfrm>
        <a:off x="5273295" y="3340087"/>
        <a:ext cx="530370" cy="265185"/>
      </dsp:txXfrm>
    </dsp:sp>
    <dsp:sp modelId="{CE61E726-60EB-E844-8DB0-A32D9023ED15}">
      <dsp:nvSpPr>
        <dsp:cNvPr id="0" name=""/>
        <dsp:cNvSpPr/>
      </dsp:nvSpPr>
      <dsp:spPr>
        <a:xfrm>
          <a:off x="578245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dsp:txBody>
      <dsp:txXfrm>
        <a:off x="5782450" y="2963524"/>
        <a:ext cx="530370" cy="265185"/>
      </dsp:txXfrm>
    </dsp:sp>
    <dsp:sp modelId="{17DE65A4-2F9F-BF42-A0AB-D0A36626F57D}">
      <dsp:nvSpPr>
        <dsp:cNvPr id="0" name=""/>
        <dsp:cNvSpPr/>
      </dsp:nvSpPr>
      <dsp:spPr>
        <a:xfrm>
          <a:off x="591504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Benefits Admin</a:t>
          </a:r>
          <a:endParaRPr lang="en-US" sz="600" kern="1200" dirty="0"/>
        </a:p>
      </dsp:txBody>
      <dsp:txXfrm>
        <a:off x="5915043" y="3340087"/>
        <a:ext cx="530370" cy="265185"/>
      </dsp:txXfrm>
    </dsp:sp>
    <dsp:sp modelId="{66214DEC-99A5-6748-8163-63680302FB13}">
      <dsp:nvSpPr>
        <dsp:cNvPr id="0" name=""/>
        <dsp:cNvSpPr/>
      </dsp:nvSpPr>
      <dsp:spPr>
        <a:xfrm>
          <a:off x="642419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dsp:txBody>
      <dsp:txXfrm>
        <a:off x="6424198" y="2963524"/>
        <a:ext cx="530370" cy="265185"/>
      </dsp:txXfrm>
    </dsp:sp>
    <dsp:sp modelId="{35F84F2D-DEC6-3046-AC15-31D52B8B0AFB}">
      <dsp:nvSpPr>
        <dsp:cNvPr id="0" name=""/>
        <dsp:cNvSpPr/>
      </dsp:nvSpPr>
      <dsp:spPr>
        <a:xfrm>
          <a:off x="655679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HRIS Analyst</a:t>
          </a:r>
          <a:endParaRPr lang="en-US" sz="600" kern="1200" dirty="0"/>
        </a:p>
      </dsp:txBody>
      <dsp:txXfrm>
        <a:off x="6556791" y="3340087"/>
        <a:ext cx="530370" cy="265185"/>
      </dsp:txXfrm>
    </dsp:sp>
    <dsp:sp modelId="{253CD318-CD4B-EE46-9D61-8E324FF4F0AB}">
      <dsp:nvSpPr>
        <dsp:cNvPr id="0" name=""/>
        <dsp:cNvSpPr/>
      </dsp:nvSpPr>
      <dsp:spPr>
        <a:xfrm>
          <a:off x="8991190"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dsp:txBody>
      <dsp:txXfrm>
        <a:off x="8991190" y="2210398"/>
        <a:ext cx="530370" cy="265185"/>
      </dsp:txXfrm>
    </dsp:sp>
    <dsp:sp modelId="{C63F3B46-8D31-0048-AE91-E29EC6C03A7E}">
      <dsp:nvSpPr>
        <dsp:cNvPr id="0" name=""/>
        <dsp:cNvSpPr/>
      </dsp:nvSpPr>
      <dsp:spPr>
        <a:xfrm>
          <a:off x="8991190"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dsp:txBody>
      <dsp:txXfrm>
        <a:off x="8991190" y="2586961"/>
        <a:ext cx="530370" cy="265185"/>
      </dsp:txXfrm>
    </dsp:sp>
    <dsp:sp modelId="{D21326CE-3277-4B4C-8C71-EB53D12EDA2D}">
      <dsp:nvSpPr>
        <dsp:cNvPr id="0" name=""/>
        <dsp:cNvSpPr/>
      </dsp:nvSpPr>
      <dsp:spPr>
        <a:xfrm>
          <a:off x="706594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dsp:txBody>
      <dsp:txXfrm>
        <a:off x="7065946" y="2963524"/>
        <a:ext cx="530370" cy="265185"/>
      </dsp:txXfrm>
    </dsp:sp>
    <dsp:sp modelId="{DDAF6538-4CD4-4E44-BD5C-ECE98CC40DF6}">
      <dsp:nvSpPr>
        <dsp:cNvPr id="0" name=""/>
        <dsp:cNvSpPr/>
      </dsp:nvSpPr>
      <dsp:spPr>
        <a:xfrm>
          <a:off x="770769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dsp:txBody>
      <dsp:txXfrm>
        <a:off x="7707694" y="2963524"/>
        <a:ext cx="530370" cy="265185"/>
      </dsp:txXfrm>
    </dsp:sp>
    <dsp:sp modelId="{F5F34EF2-B5C0-E44C-A853-3E30A5B14F91}">
      <dsp:nvSpPr>
        <dsp:cNvPr id="0" name=""/>
        <dsp:cNvSpPr/>
      </dsp:nvSpPr>
      <dsp:spPr>
        <a:xfrm>
          <a:off x="784028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dsp:txBody>
      <dsp:txXfrm>
        <a:off x="7840287" y="3340087"/>
        <a:ext cx="530370" cy="265185"/>
      </dsp:txXfrm>
    </dsp:sp>
    <dsp:sp modelId="{1D19DAD3-27DC-0449-BA4E-761B72A272F4}">
      <dsp:nvSpPr>
        <dsp:cNvPr id="0" name=""/>
        <dsp:cNvSpPr/>
      </dsp:nvSpPr>
      <dsp:spPr>
        <a:xfrm>
          <a:off x="834944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dsp:txBody>
      <dsp:txXfrm>
        <a:off x="8349442" y="2963524"/>
        <a:ext cx="530370" cy="265185"/>
      </dsp:txXfrm>
    </dsp:sp>
    <dsp:sp modelId="{C96B8541-65D7-A34A-8B70-6552AA15EED4}">
      <dsp:nvSpPr>
        <dsp:cNvPr id="0" name=""/>
        <dsp:cNvSpPr/>
      </dsp:nvSpPr>
      <dsp:spPr>
        <a:xfrm>
          <a:off x="848203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dsp:txBody>
      <dsp:txXfrm>
        <a:off x="8482035" y="3340087"/>
        <a:ext cx="530370" cy="265185"/>
      </dsp:txXfrm>
    </dsp:sp>
    <dsp:sp modelId="{E51FC21C-CE1B-C249-84ED-9C71D7C9A207}">
      <dsp:nvSpPr>
        <dsp:cNvPr id="0" name=""/>
        <dsp:cNvSpPr/>
      </dsp:nvSpPr>
      <dsp:spPr>
        <a:xfrm>
          <a:off x="899119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dsp:txBody>
      <dsp:txXfrm>
        <a:off x="8991190" y="2963524"/>
        <a:ext cx="530370" cy="265185"/>
      </dsp:txXfrm>
    </dsp:sp>
    <dsp:sp modelId="{7336CDB7-D3C5-1F40-904F-36F8EC675C84}">
      <dsp:nvSpPr>
        <dsp:cNvPr id="0" name=""/>
        <dsp:cNvSpPr/>
      </dsp:nvSpPr>
      <dsp:spPr>
        <a:xfrm>
          <a:off x="912378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dsp:txBody>
      <dsp:txXfrm>
        <a:off x="9123783" y="3340087"/>
        <a:ext cx="530370" cy="265185"/>
      </dsp:txXfrm>
    </dsp:sp>
    <dsp:sp modelId="{6BE0668D-D849-074E-8D87-4ADEBD7E8869}">
      <dsp:nvSpPr>
        <dsp:cNvPr id="0" name=""/>
        <dsp:cNvSpPr/>
      </dsp:nvSpPr>
      <dsp:spPr>
        <a:xfrm>
          <a:off x="963293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dsp:txBody>
      <dsp:txXfrm>
        <a:off x="9632938" y="2963524"/>
        <a:ext cx="530370" cy="265185"/>
      </dsp:txXfrm>
    </dsp:sp>
    <dsp:sp modelId="{3F89E9EC-9099-F94A-BCB2-9FA108CCC494}">
      <dsp:nvSpPr>
        <dsp:cNvPr id="0" name=""/>
        <dsp:cNvSpPr/>
      </dsp:nvSpPr>
      <dsp:spPr>
        <a:xfrm>
          <a:off x="976553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dsp:txBody>
      <dsp:txXfrm>
        <a:off x="9765531" y="3340087"/>
        <a:ext cx="530370" cy="265185"/>
      </dsp:txXfrm>
    </dsp:sp>
    <dsp:sp modelId="{C643FA9F-8824-A245-8F30-2D491A00B909}">
      <dsp:nvSpPr>
        <dsp:cNvPr id="0" name=""/>
        <dsp:cNvSpPr/>
      </dsp:nvSpPr>
      <dsp:spPr>
        <a:xfrm>
          <a:off x="10274687"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dsp:txBody>
      <dsp:txXfrm>
        <a:off x="10274687" y="2963524"/>
        <a:ext cx="530370" cy="265185"/>
      </dsp:txXfrm>
    </dsp:sp>
    <dsp:sp modelId="{71E37C57-1AC7-4749-81B7-F7DF56D80189}">
      <dsp:nvSpPr>
        <dsp:cNvPr id="0" name=""/>
        <dsp:cNvSpPr/>
      </dsp:nvSpPr>
      <dsp:spPr>
        <a:xfrm>
          <a:off x="10407279"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dsp:txBody>
      <dsp:txXfrm>
        <a:off x="10407279" y="3340087"/>
        <a:ext cx="530370" cy="265185"/>
      </dsp:txXfrm>
    </dsp:sp>
    <dsp:sp modelId="{4F198F40-6265-6445-B919-214B7F62E026}">
      <dsp:nvSpPr>
        <dsp:cNvPr id="0" name=""/>
        <dsp:cNvSpPr/>
      </dsp:nvSpPr>
      <dsp:spPr>
        <a:xfrm>
          <a:off x="10916435"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dsp:txBody>
      <dsp:txXfrm>
        <a:off x="10916435" y="2963524"/>
        <a:ext cx="530370" cy="265185"/>
      </dsp:txXfrm>
    </dsp:sp>
    <dsp:sp modelId="{316E931D-A4A7-F44D-AC3E-B0F81BD6EE3A}">
      <dsp:nvSpPr>
        <dsp:cNvPr id="0" name=""/>
        <dsp:cNvSpPr/>
      </dsp:nvSpPr>
      <dsp:spPr>
        <a:xfrm>
          <a:off x="1104902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dsp:txBody>
      <dsp:txXfrm>
        <a:off x="11049027" y="3340087"/>
        <a:ext cx="530370" cy="265185"/>
      </dsp:txXfrm>
    </dsp:sp>
    <dsp:sp modelId="{BA96FB30-BFCB-BD4D-AE8B-E2DCD6B6F054}">
      <dsp:nvSpPr>
        <dsp:cNvPr id="0" name=""/>
        <dsp:cNvSpPr/>
      </dsp:nvSpPr>
      <dsp:spPr>
        <a:xfrm>
          <a:off x="963293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dsp:txBody>
      <dsp:txXfrm>
        <a:off x="9632938" y="2210398"/>
        <a:ext cx="530370" cy="265185"/>
      </dsp:txXfrm>
    </dsp:sp>
    <dsp:sp modelId="{55E3E709-51D5-2249-BC48-99BC0AFCB975}">
      <dsp:nvSpPr>
        <dsp:cNvPr id="0" name=""/>
        <dsp:cNvSpPr/>
      </dsp:nvSpPr>
      <dsp:spPr>
        <a:xfrm>
          <a:off x="10274687"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Legal Counsel</a:t>
          </a:r>
          <a:endParaRPr lang="en-US" sz="600" kern="1200" dirty="0"/>
        </a:p>
      </dsp:txBody>
      <dsp:txXfrm>
        <a:off x="10274687" y="2210398"/>
        <a:ext cx="530370" cy="265185"/>
      </dsp:txXfrm>
    </dsp:sp>
    <dsp:sp modelId="{492C442D-75DA-7D4A-A45B-74009865AAF4}">
      <dsp:nvSpPr>
        <dsp:cNvPr id="0" name=""/>
        <dsp:cNvSpPr/>
      </dsp:nvSpPr>
      <dsp:spPr>
        <a:xfrm>
          <a:off x="10407279"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dsp:txBody>
      <dsp:txXfrm>
        <a:off x="10407279" y="2586961"/>
        <a:ext cx="530370" cy="265185"/>
      </dsp:txXfrm>
    </dsp:sp>
    <dsp:sp modelId="{3C6C9E91-FA1D-2248-A18B-D56C7E4AC879}">
      <dsp:nvSpPr>
        <dsp:cNvPr id="0" name=""/>
        <dsp:cNvSpPr/>
      </dsp:nvSpPr>
      <dsp:spPr>
        <a:xfrm>
          <a:off x="5461576" y="1457273"/>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dsp:txBody>
      <dsp:txXfrm>
        <a:off x="5461576" y="1457273"/>
        <a:ext cx="530370" cy="265185"/>
      </dsp:txXfrm>
    </dsp:sp>
    <dsp:sp modelId="{FF5C67CE-6307-B444-AF15-0259B867189A}">
      <dsp:nvSpPr>
        <dsp:cNvPr id="0" name=""/>
        <dsp:cNvSpPr/>
      </dsp:nvSpPr>
      <dsp:spPr>
        <a:xfrm>
          <a:off x="5140702" y="1833836"/>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Systems Analyst</a:t>
          </a:r>
          <a:endParaRPr lang="en-US" sz="600" kern="1200" dirty="0"/>
        </a:p>
      </dsp:txBody>
      <dsp:txXfrm>
        <a:off x="5140702" y="1833836"/>
        <a:ext cx="530370" cy="2651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jp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98A12-8E0D-5EB8-F61E-09EAA36B58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1BF820-F98E-553A-F169-4A0AAA36A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A90558-3893-88DF-2AA6-287C65B73B1A}"/>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8AACDCD2-A447-D0EC-D781-46E57D056C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1476E-9F00-E241-55E1-D727E377D99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194256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8496-9DAD-975D-375C-E4BDEAC8A85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73C50A-C227-6FD6-6AE6-6BDBF6E1D9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3D01A1-D942-3235-6D84-999DE2D85E21}"/>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D7FB9159-7B66-1AB3-532B-9C2758948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C889FE-7789-993B-AB85-E5C09E655F14}"/>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22981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B347E5-89B5-BA8B-4128-0F8516354D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F76E707-A7A9-4242-9514-3AE6559A8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912D28-590D-C9B6-E8ED-766E3384316B}"/>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54ACDA76-082B-D354-705A-ABDA7EF829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4DD768-828F-3C2D-B08A-800F59F63FF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195395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8C70-AA08-6130-5B1F-EF2F35BB9B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3633F-C20F-51ED-3616-8839ACDAD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445318-58A5-4060-EFC6-861EE5A432CE}"/>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C8F60CEC-11BD-F8CC-BF9C-8CA992CF2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3E95A5-E8DB-D3F5-7B9E-2FD4E606D0F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54589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7F80-D459-7884-A05E-74B1FF9606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07D372-FB91-754D-8F58-18AEB363A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6DDEA-0EA2-DDE6-7065-2A612B2EAF17}"/>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5C616245-A84D-BD46-4854-400A0D789D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40ED678-8508-F50A-8BC2-F0A2A86BF2C0}"/>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60857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04251-D820-F1DD-3637-6B863332FA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B49497-F51C-E57D-3457-D958CD5DA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18CDD1-3D19-E332-693C-35ADC1E70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526637-5A09-93C8-698D-0D5C4E2884C4}"/>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928E37A2-AEA9-FADE-E7F2-50089052E1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A977891-8996-66DA-B79C-8C09A05251E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71842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146B-5D6F-F99E-1B01-572C8F4C29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0EF98D7-DB39-CDA9-C056-16F95D74D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B78629-2F7E-1328-1499-97BD8A0046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0C561DA-EBE3-5BBD-AD2F-53B5EB822A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D5A6D-F70A-B7C8-C7AB-D6700E837E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D1E084F-D255-F87D-571C-DC6F6572D9B9}"/>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8" name="Footer Placeholder 7">
            <a:extLst>
              <a:ext uri="{FF2B5EF4-FFF2-40B4-BE49-F238E27FC236}">
                <a16:creationId xmlns:a16="http://schemas.microsoft.com/office/drawing/2014/main" id="{E68F87A4-16FC-D3DA-68D9-CA13C458695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3BE4636-C2B1-3BF4-96DA-C2396C33C42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33710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82B2-0FF2-D770-B884-37372C42DC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F23B7C-60E4-63BC-703A-1ECC098B2A4A}"/>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4" name="Footer Placeholder 3">
            <a:extLst>
              <a:ext uri="{FF2B5EF4-FFF2-40B4-BE49-F238E27FC236}">
                <a16:creationId xmlns:a16="http://schemas.microsoft.com/office/drawing/2014/main" id="{D399456F-A669-9D9A-2042-DC1D879537A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65C1C2-B5AB-A5FD-67D8-FDF59291F9CF}"/>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90377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14C63-FD00-2EA3-C851-3EB441957CEC}"/>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3" name="Footer Placeholder 2">
            <a:extLst>
              <a:ext uri="{FF2B5EF4-FFF2-40B4-BE49-F238E27FC236}">
                <a16:creationId xmlns:a16="http://schemas.microsoft.com/office/drawing/2014/main" id="{57947C25-5F2B-46AF-292B-C65809FB77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2A01D7E-2A88-5CBB-E186-F8E973F23FE8}"/>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846967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F720D-8391-3046-5931-71D745C6A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198736-ED9D-1519-FCF6-64715D66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16B6BAE-48F2-8D52-0A34-D833B3650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AE03D-397C-CDC2-E198-036405356101}"/>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0209B6D7-B0C5-633D-EE67-1370D0A12E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589679F-FEC8-8D69-4961-0EC04B31D103}"/>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596591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773DE-E890-6583-AEC4-AA9AF07C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FEBAF50-F314-43B2-AA1D-59CF40F239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3CA736-CB6A-03BF-ED78-8425A14AC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AD50-56A8-5975-124B-04D75A788ABF}"/>
              </a:ext>
            </a:extLst>
          </p:cNvPr>
          <p:cNvSpPr>
            <a:spLocks noGrp="1"/>
          </p:cNvSpPr>
          <p:nvPr>
            <p:ph type="dt" sz="half" idx="10"/>
          </p:nvPr>
        </p:nvSpPr>
        <p:spPr/>
        <p:txBody>
          <a:bodyPr/>
          <a:lstStyle/>
          <a:p>
            <a:fld id="{88FD7D8D-C6EC-CD42-93FA-FD2FEECCF214}" type="datetimeFigureOut">
              <a:rPr lang="en-GB" smtClean="0"/>
              <a:t>17/12/2022</a:t>
            </a:fld>
            <a:endParaRPr lang="en-GB"/>
          </a:p>
        </p:txBody>
      </p:sp>
      <p:sp>
        <p:nvSpPr>
          <p:cNvPr id="6" name="Footer Placeholder 5">
            <a:extLst>
              <a:ext uri="{FF2B5EF4-FFF2-40B4-BE49-F238E27FC236}">
                <a16:creationId xmlns:a16="http://schemas.microsoft.com/office/drawing/2014/main" id="{DFAAFE76-C6DF-AF0D-D96D-D884F497B78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5F51C14-AE85-C9BF-31FF-607247FF9835}"/>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47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484912-73A8-EEA0-2BEA-27BB333D4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01D26D0-E6A8-81CC-D14A-C101DE9073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108CF2-75A7-4EE7-AFED-35503071F3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FD7D8D-C6EC-CD42-93FA-FD2FEECCF214}" type="datetimeFigureOut">
              <a:rPr lang="en-GB" smtClean="0"/>
              <a:t>17/12/2022</a:t>
            </a:fld>
            <a:endParaRPr lang="en-GB"/>
          </a:p>
        </p:txBody>
      </p:sp>
      <p:sp>
        <p:nvSpPr>
          <p:cNvPr id="5" name="Footer Placeholder 4">
            <a:extLst>
              <a:ext uri="{FF2B5EF4-FFF2-40B4-BE49-F238E27FC236}">
                <a16:creationId xmlns:a16="http://schemas.microsoft.com/office/drawing/2014/main" id="{654F9472-CCE7-68ED-6B9B-809E640AE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DC7CFEE-334D-C0D3-8F07-E128101E24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DA6-22C0-3343-949A-0C5419951534}" type="slidenum">
              <a:rPr lang="en-GB" smtClean="0"/>
              <a:t>‹#›</a:t>
            </a:fld>
            <a:endParaRPr lang="en-GB"/>
          </a:p>
        </p:txBody>
      </p:sp>
    </p:spTree>
    <p:extLst>
      <p:ext uri="{BB962C8B-B14F-4D97-AF65-F5344CB8AC3E}">
        <p14:creationId xmlns:p14="http://schemas.microsoft.com/office/powerpoint/2010/main" val="1554699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www.peoplematters.in/article/life-at-work/infographic-the-future-of-hr-in-india-in-2019-2126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ribbble.com/shots/6485090-Data-visualization-big-screen" TargetMode="External"/><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peoplematters.in/news/future-jobs/digital-economy-to-sustain-65-mn-jobs-by-2025-report-23438" TargetMode="External"/><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12192000"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13157311"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13270864"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13429097"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90730" y="-19209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1007787" y="-144489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2106296" y="-96887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4484799" y="-207032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3386282" y="-159429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2287765" y="-11182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1189247" y="-6422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90730" y="-1662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1007787" y="30980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2106296" y="78581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7780351" y="-174370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6681834" y="-12676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5583317" y="-79165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4484799" y="-3156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3386282" y="16039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2287765" y="63642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1189247" y="111244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90730" y="158846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1007787" y="206449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2106296" y="254051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9977386" y="-94105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8878869" y="-46503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7780351" y="1099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6681834" y="4870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5583317" y="96303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4484799" y="143906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3386282" y="191508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2287765" y="239111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1189247" y="286713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90730" y="334316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1007787" y="381918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2106296" y="429520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9977386" y="81363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8878869" y="128965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7780351" y="176568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6681834" y="224170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5583317" y="271773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4484799" y="319375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3386282" y="366978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2287765" y="414580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1189247" y="46218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90730" y="509785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1007787" y="55738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9977386" y="256832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8878869" y="304435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7780351" y="352037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6681834" y="399639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5583317" y="44724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4484799" y="49484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3386282" y="54244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9977386" y="432301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8878869" y="479904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7780351" y="527506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1540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Data</a:t>
            </a:r>
          </a:p>
          <a:p>
            <a:r>
              <a:rPr lang="en-GB" sz="36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Age ends</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1790397"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Duplicate Values</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Unknown Cities</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560893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944041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Gender equity</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Chart 2">
            <a:extLst>
              <a:ext uri="{FF2B5EF4-FFF2-40B4-BE49-F238E27FC236}">
                <a16:creationId xmlns:a16="http://schemas.microsoft.com/office/drawing/2014/main" id="{00000000-0008-0000-0800-00000F000000}"/>
              </a:ext>
            </a:extLst>
          </p:cNvPr>
          <p:cNvGraphicFramePr>
            <a:graphicFrameLocks/>
          </p:cNvGraphicFramePr>
          <p:nvPr>
            <p:extLst>
              <p:ext uri="{D42A27DB-BD31-4B8C-83A1-F6EECF244321}">
                <p14:modId xmlns:p14="http://schemas.microsoft.com/office/powerpoint/2010/main" val="2180611785"/>
              </p:ext>
            </p:extLst>
          </p:nvPr>
        </p:nvGraphicFramePr>
        <p:xfrm>
          <a:off x="672329" y="318427"/>
          <a:ext cx="10847342" cy="5658441"/>
        </p:xfrm>
        <a:graphic>
          <a:graphicData uri="http://schemas.openxmlformats.org/drawingml/2006/chart">
            <c:chart xmlns:c="http://schemas.openxmlformats.org/drawingml/2006/chart" xmlns:r="http://schemas.openxmlformats.org/officeDocument/2006/relationships" r:id="rId2"/>
          </a:graphicData>
        </a:graphic>
      </p:graphicFrame>
      <p:sp>
        <p:nvSpPr>
          <p:cNvPr id="4" name="Octagon 3">
            <a:extLst>
              <a:ext uri="{FF2B5EF4-FFF2-40B4-BE49-F238E27FC236}">
                <a16:creationId xmlns:a16="http://schemas.microsoft.com/office/drawing/2014/main" id="{1E81139C-250A-4D17-6507-1E3960947A2E}"/>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383827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fade">
                                      <p:cBhvr>
                                        <p:cTn id="7" dur="500"/>
                                        <p:tgtEl>
                                          <p:spTgt spid="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fade">
                                      <p:cBhvr>
                                        <p:cTn id="12" dur="500"/>
                                        <p:tgtEl>
                                          <p:spTgt spid="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fade">
                                      <p:cBhvr>
                                        <p:cTn id="17" dur="500"/>
                                        <p:tgtEl>
                                          <p:spTgt spid="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chart seriesIdx="2" categoryIdx="-4" bldStep="series"/>
                                            </p:graphicEl>
                                          </p:spTgt>
                                        </p:tgtEl>
                                        <p:attrNameLst>
                                          <p:attrName>style.visibility</p:attrName>
                                        </p:attrNameLst>
                                      </p:cBhvr>
                                      <p:to>
                                        <p:strVal val="visible"/>
                                      </p:to>
                                    </p:set>
                                    <p:animEffect transition="in" filter="fade">
                                      <p:cBhvr>
                                        <p:cTn id="22" dur="500"/>
                                        <p:tgtEl>
                                          <p:spTgt spid="3">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Chart bld="series"/>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53000">
              <a:srgbClr val="736F6E"/>
            </a:gs>
            <a:gs pos="100000">
              <a:srgbClr val="7D6F61"/>
            </a:gs>
          </a:gsLst>
          <a:lin ang="0" scaled="1"/>
          <a:tileRect/>
        </a:gra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5B90A9E-404B-E90B-518F-71F3B35B9A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9945" y="-222739"/>
            <a:ext cx="8192110" cy="74709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440DC77-E232-7660-A908-E87E393409DE}"/>
              </a:ext>
            </a:extLst>
          </p:cNvPr>
          <p:cNvSpPr txBox="1"/>
          <p:nvPr/>
        </p:nvSpPr>
        <p:spPr>
          <a:xfrm>
            <a:off x="6268334" y="3214429"/>
            <a:ext cx="3364523" cy="2123658"/>
          </a:xfrm>
          <a:prstGeom prst="rect">
            <a:avLst/>
          </a:prstGeom>
          <a:noFill/>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Random Fictitious Data</a:t>
            </a:r>
          </a:p>
        </p:txBody>
      </p:sp>
      <p:sp>
        <p:nvSpPr>
          <p:cNvPr id="5" name="TextBox 4">
            <a:extLst>
              <a:ext uri="{FF2B5EF4-FFF2-40B4-BE49-F238E27FC236}">
                <a16:creationId xmlns:a16="http://schemas.microsoft.com/office/drawing/2014/main" id="{CDC49619-FF57-6136-7538-3D7662BBC323}"/>
              </a:ext>
            </a:extLst>
          </p:cNvPr>
          <p:cNvSpPr txBox="1"/>
          <p:nvPr/>
        </p:nvSpPr>
        <p:spPr>
          <a:xfrm>
            <a:off x="2801814" y="2491154"/>
            <a:ext cx="2907323" cy="1446550"/>
          </a:xfrm>
          <a:prstGeom prst="rect">
            <a:avLst/>
          </a:prstGeom>
          <a:noFill/>
          <a:ln>
            <a:noFill/>
          </a:ln>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Gender Equality</a:t>
            </a:r>
          </a:p>
        </p:txBody>
      </p:sp>
    </p:spTree>
    <p:extLst>
      <p:ext uri="{BB962C8B-B14F-4D97-AF65-F5344CB8AC3E}">
        <p14:creationId xmlns:p14="http://schemas.microsoft.com/office/powerpoint/2010/main" val="1392028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Highest Jobs in Tenure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4" name="Chart 3">
            <a:extLst>
              <a:ext uri="{FF2B5EF4-FFF2-40B4-BE49-F238E27FC236}">
                <a16:creationId xmlns:a16="http://schemas.microsoft.com/office/drawing/2014/main" id="{00000000-0008-0000-0900-000002000000}"/>
              </a:ext>
            </a:extLst>
          </p:cNvPr>
          <p:cNvGraphicFramePr>
            <a:graphicFrameLocks/>
          </p:cNvGraphicFramePr>
          <p:nvPr>
            <p:extLst>
              <p:ext uri="{D42A27DB-BD31-4B8C-83A1-F6EECF244321}">
                <p14:modId xmlns:p14="http://schemas.microsoft.com/office/powerpoint/2010/main" val="2907834766"/>
              </p:ext>
            </p:extLst>
          </p:nvPr>
        </p:nvGraphicFramePr>
        <p:xfrm>
          <a:off x="3724821" y="453875"/>
          <a:ext cx="8005869" cy="5411159"/>
        </p:xfrm>
        <a:graphic>
          <a:graphicData uri="http://schemas.openxmlformats.org/drawingml/2006/chart">
            <c:chart xmlns:c="http://schemas.openxmlformats.org/drawingml/2006/chart" xmlns:r="http://schemas.openxmlformats.org/officeDocument/2006/relationships" r:id="rId2"/>
          </a:graphicData>
        </a:graphic>
      </p:graphicFrame>
      <p:sp>
        <p:nvSpPr>
          <p:cNvPr id="3" name="Octagon 2">
            <a:extLst>
              <a:ext uri="{FF2B5EF4-FFF2-40B4-BE49-F238E27FC236}">
                <a16:creationId xmlns:a16="http://schemas.microsoft.com/office/drawing/2014/main" id="{9FECEE84-0065-9FE0-77BF-7484DD1E15F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52410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2"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
        <p:nvSpPr>
          <p:cNvPr id="19" name="TextBox 18">
            <a:extLst>
              <a:ext uri="{FF2B5EF4-FFF2-40B4-BE49-F238E27FC236}">
                <a16:creationId xmlns:a16="http://schemas.microsoft.com/office/drawing/2014/main" id="{8ED79C86-2727-C6CC-B868-39EED836B79F}"/>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age</a:t>
            </a:r>
            <a:endParaRPr lang="en-GB" sz="6600" dirty="0">
              <a:solidFill>
                <a:srgbClr val="33EEE0"/>
              </a:solidFill>
              <a:latin typeface="Gotham Medium" pitchFamily="2" charset="0"/>
              <a:cs typeface="Gotham Medium" pitchFamily="2" charset="0"/>
            </a:endParaRP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2" name="Add-in 1" title="Microsoft Power BI">
                <a:extLst>
                  <a:ext uri="{FF2B5EF4-FFF2-40B4-BE49-F238E27FC236}">
                    <a16:creationId xmlns:a16="http://schemas.microsoft.com/office/drawing/2014/main" id="{F744C3C2-4A68-772E-5974-6AD1A20E29A5}"/>
                  </a:ext>
                </a:extLst>
              </p:cNvPr>
              <p:cNvGraphicFramePr>
                <a:graphicFrameLocks noGrp="1"/>
              </p:cNvGraphicFramePr>
              <p:nvPr>
                <p:extLst>
                  <p:ext uri="{D42A27DB-BD31-4B8C-83A1-F6EECF244321}">
                    <p14:modId xmlns:p14="http://schemas.microsoft.com/office/powerpoint/2010/main" val="637396747"/>
                  </p:ext>
                </p:extLst>
              </p:nvPr>
            </p:nvGraphicFramePr>
            <p:xfrm>
              <a:off x="472177" y="1019908"/>
              <a:ext cx="11258513" cy="520504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2" name="Add-in 1" title="Microsoft Power BI">
                <a:extLst>
                  <a:ext uri="{FF2B5EF4-FFF2-40B4-BE49-F238E27FC236}">
                    <a16:creationId xmlns:a16="http://schemas.microsoft.com/office/drawing/2014/main" id="{F744C3C2-4A68-772E-5974-6AD1A20E29A5}"/>
                  </a:ext>
                </a:extLst>
              </p:cNvPr>
              <p:cNvPicPr>
                <a:picLocks noGrp="1" noRot="1" noChangeAspect="1" noMove="1" noResize="1" noEditPoints="1" noAdjustHandles="1" noChangeArrowheads="1" noChangeShapeType="1"/>
              </p:cNvPicPr>
              <p:nvPr/>
            </p:nvPicPr>
            <p:blipFill>
              <a:blip r:embed="rId3"/>
              <a:stretch>
                <a:fillRect/>
              </a:stretch>
            </p:blipFill>
            <p:spPr>
              <a:xfrm>
                <a:off x="472177" y="1019908"/>
                <a:ext cx="11258513" cy="5205046"/>
              </a:xfrm>
              <a:prstGeom prst="rect">
                <a:avLst/>
              </a:prstGeom>
            </p:spPr>
          </p:pic>
        </mc:Fallback>
      </mc:AlternateContent>
    </p:spTree>
    <p:extLst>
      <p:ext uri="{BB962C8B-B14F-4D97-AF65-F5344CB8AC3E}">
        <p14:creationId xmlns:p14="http://schemas.microsoft.com/office/powerpoint/2010/main" val="408381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length service</a:t>
            </a:r>
            <a:endParaRPr lang="en-GB" sz="6600" dirty="0">
              <a:solidFill>
                <a:srgbClr val="33EEE0"/>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mc:AlternateContent xmlns:mc="http://schemas.openxmlformats.org/markup-compatibility/2006" xmlns:we="http://schemas.microsoft.com/office/webextensions/webextension/2010/11" xmlns:pca="http://schemas.microsoft.com/office/powerpoint/2013/contentapp">
        <mc:Choice Requires="we pca">
          <p:graphicFrame>
            <p:nvGraphicFramePr>
              <p:cNvPr id="4" name="Add-in 3" title="Microsoft Power BI">
                <a:extLst>
                  <a:ext uri="{FF2B5EF4-FFF2-40B4-BE49-F238E27FC236}">
                    <a16:creationId xmlns:a16="http://schemas.microsoft.com/office/drawing/2014/main" id="{2FDE06DE-26DE-126D-6EC3-41C622ADD579}"/>
                  </a:ext>
                </a:extLst>
              </p:cNvPr>
              <p:cNvGraphicFramePr>
                <a:graphicFrameLocks noGrp="1"/>
              </p:cNvGraphicFramePr>
              <p:nvPr>
                <p:extLst>
                  <p:ext uri="{D42A27DB-BD31-4B8C-83A1-F6EECF244321}">
                    <p14:modId xmlns:p14="http://schemas.microsoft.com/office/powerpoint/2010/main" val="1012347711"/>
                  </p:ext>
                </p:extLst>
              </p:nvPr>
            </p:nvGraphicFramePr>
            <p:xfrm>
              <a:off x="483577" y="1002323"/>
              <a:ext cx="11218985" cy="528417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xmlns="">
          <p:pic>
            <p:nvPicPr>
              <p:cNvPr id="4" name="Add-in 3" title="Microsoft Power BI">
                <a:extLst>
                  <a:ext uri="{FF2B5EF4-FFF2-40B4-BE49-F238E27FC236}">
                    <a16:creationId xmlns:a16="http://schemas.microsoft.com/office/drawing/2014/main" id="{2FDE06DE-26DE-126D-6EC3-41C622ADD579}"/>
                  </a:ext>
                </a:extLst>
              </p:cNvPr>
              <p:cNvPicPr>
                <a:picLocks noGrp="1" noRot="1" noChangeAspect="1" noMove="1" noResize="1" noEditPoints="1" noAdjustHandles="1" noChangeArrowheads="1" noChangeShapeType="1"/>
              </p:cNvPicPr>
              <p:nvPr/>
            </p:nvPicPr>
            <p:blipFill>
              <a:blip r:embed="rId3"/>
              <a:stretch>
                <a:fillRect/>
              </a:stretch>
            </p:blipFill>
            <p:spPr>
              <a:xfrm>
                <a:off x="483577" y="1002323"/>
                <a:ext cx="11218985" cy="5284176"/>
              </a:xfrm>
              <a:prstGeom prst="rect">
                <a:avLst/>
              </a:prstGeom>
            </p:spPr>
          </p:pic>
        </mc:Fallback>
      </mc:AlternateContent>
    </p:spTree>
    <p:extLst>
      <p:ext uri="{BB962C8B-B14F-4D97-AF65-F5344CB8AC3E}">
        <p14:creationId xmlns:p14="http://schemas.microsoft.com/office/powerpoint/2010/main" val="40677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277569" y="-8630"/>
            <a:ext cx="11601694" cy="5450296"/>
          </a:xfrm>
          <a:prstGeom prst="rect">
            <a:avLst/>
          </a:prstGeom>
        </p:spPr>
      </p:pic>
    </p:spTree>
    <p:extLst>
      <p:ext uri="{BB962C8B-B14F-4D97-AF65-F5344CB8AC3E}">
        <p14:creationId xmlns:p14="http://schemas.microsoft.com/office/powerpoint/2010/main" val="1743963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15878252" y="-8447424"/>
            <a:ext cx="27356186" cy="12851516"/>
          </a:xfrm>
          <a:prstGeom prst="rect">
            <a:avLst/>
          </a:prstGeom>
        </p:spPr>
      </p:pic>
    </p:spTree>
    <p:extLst>
      <p:ext uri="{BB962C8B-B14F-4D97-AF65-F5344CB8AC3E}">
        <p14:creationId xmlns:p14="http://schemas.microsoft.com/office/powerpoint/2010/main" val="2669182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back">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005205" y="2723322"/>
            <a:ext cx="2515102" cy="2515100"/>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7544990" y="2053094"/>
            <a:ext cx="3855562" cy="3855558"/>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a:p>
            <a:pPr algn="ctr"/>
            <a:r>
              <a:rPr lang="en-GB" dirty="0"/>
              <a:t>9 years</a:t>
            </a:r>
          </a:p>
        </p:txBody>
      </p:sp>
      <p:sp>
        <p:nvSpPr>
          <p:cNvPr id="19" name="manager">
            <a:extLst>
              <a:ext uri="{FF2B5EF4-FFF2-40B4-BE49-F238E27FC236}">
                <a16:creationId xmlns:a16="http://schemas.microsoft.com/office/drawing/2014/main" id="{06348D4E-25BE-BC63-9B0B-E7EF212361FD}"/>
              </a:ext>
            </a:extLst>
          </p:cNvPr>
          <p:cNvSpPr/>
          <p:nvPr/>
        </p:nvSpPr>
        <p:spPr>
          <a:xfrm>
            <a:off x="1195374" y="3088300"/>
            <a:ext cx="1785148" cy="1785144"/>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
        <p:nvSpPr>
          <p:cNvPr id="3" name="Octagon 2">
            <a:extLst>
              <a:ext uri="{FF2B5EF4-FFF2-40B4-BE49-F238E27FC236}">
                <a16:creationId xmlns:a16="http://schemas.microsoft.com/office/drawing/2014/main" id="{F54306F5-91D3-F189-69EA-FF82CD288359}"/>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81269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501159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723096"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836649"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994882"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1769473" y="-155465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670956" y="-107863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427553" y="-6026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6163542" y="-17040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5065025" y="-122803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3966508" y="-7520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2867990" y="-27598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1769473" y="20003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670956" y="67606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427553" y="115207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9459094" y="-137744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8360577" y="-90141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7262060" y="-42539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6163542" y="5063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5065025" y="52665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3966508" y="100267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2867990" y="147870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1769473" y="195472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670956" y="243075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427553" y="290677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11656129" y="-57480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10557612" y="-9877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9459094" y="37724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8360577" y="85327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7262060" y="132929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6163542" y="180532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5065025" y="228134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3966508" y="275737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2867990" y="323339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1769473" y="370942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670956" y="418544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427553" y="46614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11656129" y="117989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10557612" y="165591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9459094" y="213194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8360577" y="260796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7262060" y="308399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6163542" y="35600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5065025" y="403603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3966508" y="451206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2867990" y="498808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1769473" y="54641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670956" y="594013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11656129" y="293458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10557612" y="341060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9459094" y="388663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8360577" y="436265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7262060" y="483868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6163542" y="531470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5065025" y="579073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11656129" y="468927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10557612" y="516530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9459094" y="564132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383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52" name="back">
            <a:extLst>
              <a:ext uri="{FF2B5EF4-FFF2-40B4-BE49-F238E27FC236}">
                <a16:creationId xmlns:a16="http://schemas.microsoft.com/office/drawing/2014/main" id="{A750AB2C-A7DE-98B1-E232-F7A816BFFAA0}"/>
              </a:ext>
            </a:extLst>
          </p:cNvPr>
          <p:cNvSpPr/>
          <p:nvPr/>
        </p:nvSpPr>
        <p:spPr>
          <a:xfrm>
            <a:off x="0" y="2417143"/>
            <a:ext cx="12192000" cy="2714576"/>
          </a:xfrm>
          <a:custGeom>
            <a:avLst/>
            <a:gdLst>
              <a:gd name="connsiteX0" fmla="*/ 0 w 12192000"/>
              <a:gd name="connsiteY0" fmla="*/ 0 h 3082005"/>
              <a:gd name="connsiteX1" fmla="*/ 3365855 w 12192000"/>
              <a:gd name="connsiteY1" fmla="*/ 0 h 3082005"/>
              <a:gd name="connsiteX2" fmla="*/ 3567053 w 12192000"/>
              <a:gd name="connsiteY2" fmla="*/ 804791 h 3082005"/>
              <a:gd name="connsiteX3" fmla="*/ 8624949 w 12192000"/>
              <a:gd name="connsiteY3" fmla="*/ 804791 h 3082005"/>
              <a:gd name="connsiteX4" fmla="*/ 8732113 w 12192000"/>
              <a:gd name="connsiteY4" fmla="*/ 376135 h 3082005"/>
              <a:gd name="connsiteX5" fmla="*/ 12192000 w 12192000"/>
              <a:gd name="connsiteY5" fmla="*/ 376135 h 3082005"/>
              <a:gd name="connsiteX6" fmla="*/ 12192000 w 12192000"/>
              <a:gd name="connsiteY6" fmla="*/ 1025943 h 3082005"/>
              <a:gd name="connsiteX7" fmla="*/ 12192000 w 12192000"/>
              <a:gd name="connsiteY7" fmla="*/ 1120171 h 3082005"/>
              <a:gd name="connsiteX8" fmla="*/ 12192000 w 12192000"/>
              <a:gd name="connsiteY8" fmla="*/ 1961834 h 3082005"/>
              <a:gd name="connsiteX9" fmla="*/ 12192000 w 12192000"/>
              <a:gd name="connsiteY9" fmla="*/ 2101723 h 3082005"/>
              <a:gd name="connsiteX10" fmla="*/ 12192000 w 12192000"/>
              <a:gd name="connsiteY10" fmla="*/ 2705870 h 3082005"/>
              <a:gd name="connsiteX11" fmla="*/ 8732113 w 12192000"/>
              <a:gd name="connsiteY11" fmla="*/ 2705870 h 3082005"/>
              <a:gd name="connsiteX12" fmla="*/ 8624949 w 12192000"/>
              <a:gd name="connsiteY12" fmla="*/ 2277214 h 3082005"/>
              <a:gd name="connsiteX13" fmla="*/ 3567053 w 12192000"/>
              <a:gd name="connsiteY13" fmla="*/ 2277214 h 3082005"/>
              <a:gd name="connsiteX14" fmla="*/ 3365855 w 12192000"/>
              <a:gd name="connsiteY14" fmla="*/ 3082005 h 3082005"/>
              <a:gd name="connsiteX15" fmla="*/ 0 w 12192000"/>
              <a:gd name="connsiteY15" fmla="*/ 3082005 h 3082005"/>
              <a:gd name="connsiteX16" fmla="*/ 0 w 12192000"/>
              <a:gd name="connsiteY16" fmla="*/ 2101723 h 3082005"/>
              <a:gd name="connsiteX17" fmla="*/ 0 w 12192000"/>
              <a:gd name="connsiteY17" fmla="*/ 2101723 h 3082005"/>
              <a:gd name="connsiteX18" fmla="*/ 0 w 12192000"/>
              <a:gd name="connsiteY18" fmla="*/ 1025943 h 3082005"/>
              <a:gd name="connsiteX19" fmla="*/ 0 w 12192000"/>
              <a:gd name="connsiteY19" fmla="*/ 1025943 h 308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3082005">
                <a:moveTo>
                  <a:pt x="0" y="0"/>
                </a:moveTo>
                <a:lnTo>
                  <a:pt x="3365855" y="0"/>
                </a:lnTo>
                <a:lnTo>
                  <a:pt x="3567053" y="804791"/>
                </a:lnTo>
                <a:lnTo>
                  <a:pt x="8624949" y="804791"/>
                </a:lnTo>
                <a:lnTo>
                  <a:pt x="8732113" y="376135"/>
                </a:lnTo>
                <a:lnTo>
                  <a:pt x="12192000" y="376135"/>
                </a:lnTo>
                <a:lnTo>
                  <a:pt x="12192000" y="1025943"/>
                </a:lnTo>
                <a:lnTo>
                  <a:pt x="12192000" y="1120171"/>
                </a:lnTo>
                <a:lnTo>
                  <a:pt x="12192000" y="1961834"/>
                </a:lnTo>
                <a:lnTo>
                  <a:pt x="12192000" y="2101723"/>
                </a:lnTo>
                <a:lnTo>
                  <a:pt x="12192000" y="2705870"/>
                </a:lnTo>
                <a:lnTo>
                  <a:pt x="8732113" y="2705870"/>
                </a:lnTo>
                <a:lnTo>
                  <a:pt x="8624949" y="2277214"/>
                </a:lnTo>
                <a:lnTo>
                  <a:pt x="3567053" y="2277214"/>
                </a:lnTo>
                <a:lnTo>
                  <a:pt x="3365855" y="3082005"/>
                </a:lnTo>
                <a:lnTo>
                  <a:pt x="0" y="3082005"/>
                </a:lnTo>
                <a:lnTo>
                  <a:pt x="0" y="2101723"/>
                </a:lnTo>
                <a:lnTo>
                  <a:pt x="0" y="2101723"/>
                </a:lnTo>
                <a:lnTo>
                  <a:pt x="0" y="1025943"/>
                </a:lnTo>
                <a:lnTo>
                  <a:pt x="0" y="1025943"/>
                </a:lnTo>
                <a:close/>
              </a:path>
            </a:pathLst>
          </a:cu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6"/>
            <a:ext cx="3554725" cy="1418312"/>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nager">
            <a:extLst>
              <a:ext uri="{FF2B5EF4-FFF2-40B4-BE49-F238E27FC236}">
                <a16:creationId xmlns:a16="http://schemas.microsoft.com/office/drawing/2014/main" id="{06348D4E-25BE-BC63-9B0B-E7EF212361FD}"/>
              </a:ext>
            </a:extLst>
          </p:cNvPr>
          <p:cNvSpPr/>
          <p:nvPr/>
        </p:nvSpPr>
        <p:spPr>
          <a:xfrm>
            <a:off x="1486492"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p:txBody>
      </p:sp>
      <p:sp>
        <p:nvSpPr>
          <p:cNvPr id="3" name="Oval 2">
            <a:extLst>
              <a:ext uri="{FF2B5EF4-FFF2-40B4-BE49-F238E27FC236}">
                <a16:creationId xmlns:a16="http://schemas.microsoft.com/office/drawing/2014/main" id="{E90A3477-E3CE-6671-26A7-F92CF4FAE5D6}"/>
              </a:ext>
            </a:extLst>
          </p:cNvPr>
          <p:cNvSpPr/>
          <p:nvPr/>
        </p:nvSpPr>
        <p:spPr>
          <a:xfrm>
            <a:off x="5516561"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p:txBody>
      </p:sp>
      <p:sp>
        <p:nvSpPr>
          <p:cNvPr id="18" name="Oval 17">
            <a:extLst>
              <a:ext uri="{FF2B5EF4-FFF2-40B4-BE49-F238E27FC236}">
                <a16:creationId xmlns:a16="http://schemas.microsoft.com/office/drawing/2014/main" id="{12BE9131-8C0A-A149-2D50-C9CBAE5B50E9}"/>
              </a:ext>
            </a:extLst>
          </p:cNvPr>
          <p:cNvSpPr/>
          <p:nvPr/>
        </p:nvSpPr>
        <p:spPr>
          <a:xfrm>
            <a:off x="9546630"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p:txBody>
      </p:sp>
      <p:cxnSp>
        <p:nvCxnSpPr>
          <p:cNvPr id="56" name="Straight Connector 55">
            <a:extLst>
              <a:ext uri="{FF2B5EF4-FFF2-40B4-BE49-F238E27FC236}">
                <a16:creationId xmlns:a16="http://schemas.microsoft.com/office/drawing/2014/main" id="{C29EEFB0-84EF-7D84-D6D2-442B3D975233}"/>
              </a:ext>
            </a:extLst>
          </p:cNvPr>
          <p:cNvCxnSpPr>
            <a:cxnSpLocks/>
          </p:cNvCxnSpPr>
          <p:nvPr/>
        </p:nvCxnSpPr>
        <p:spPr>
          <a:xfrm>
            <a:off x="133815"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75393C-DFDB-661A-326D-1AF8B91C5C0B}"/>
              </a:ext>
            </a:extLst>
          </p:cNvPr>
          <p:cNvCxnSpPr>
            <a:cxnSpLocks/>
          </p:cNvCxnSpPr>
          <p:nvPr/>
        </p:nvCxnSpPr>
        <p:spPr>
          <a:xfrm>
            <a:off x="3535070" y="5565750"/>
            <a:ext cx="5056523"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8A0018-F624-C54D-1004-B7AF3ABA4FA1}"/>
              </a:ext>
            </a:extLst>
          </p:cNvPr>
          <p:cNvCxnSpPr>
            <a:cxnSpLocks/>
          </p:cNvCxnSpPr>
          <p:nvPr/>
        </p:nvCxnSpPr>
        <p:spPr>
          <a:xfrm>
            <a:off x="8813012"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68811223-D709-7540-D70C-635892A8B56D}"/>
              </a:ext>
            </a:extLst>
          </p:cNvPr>
          <p:cNvSpPr/>
          <p:nvPr/>
        </p:nvSpPr>
        <p:spPr>
          <a:xfrm>
            <a:off x="1255989" y="5426882"/>
            <a:ext cx="93548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 Years</a:t>
            </a:r>
          </a:p>
        </p:txBody>
      </p:sp>
      <p:sp useBgFill="1">
        <p:nvSpPr>
          <p:cNvPr id="61" name="Rectangle 60">
            <a:extLst>
              <a:ext uri="{FF2B5EF4-FFF2-40B4-BE49-F238E27FC236}">
                <a16:creationId xmlns:a16="http://schemas.microsoft.com/office/drawing/2014/main" id="{A2B90865-F16C-10C1-90F5-A5109569D5A8}"/>
              </a:ext>
            </a:extLst>
          </p:cNvPr>
          <p:cNvSpPr/>
          <p:nvPr/>
        </p:nvSpPr>
        <p:spPr>
          <a:xfrm>
            <a:off x="5558547"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18 Years</a:t>
            </a:r>
          </a:p>
        </p:txBody>
      </p:sp>
      <p:sp useBgFill="1">
        <p:nvSpPr>
          <p:cNvPr id="62" name="Rectangle 61">
            <a:extLst>
              <a:ext uri="{FF2B5EF4-FFF2-40B4-BE49-F238E27FC236}">
                <a16:creationId xmlns:a16="http://schemas.microsoft.com/office/drawing/2014/main" id="{A8957710-4EAD-ADBA-78F9-8ABF09B6E727}"/>
              </a:ext>
            </a:extLst>
          </p:cNvPr>
          <p:cNvSpPr/>
          <p:nvPr/>
        </p:nvSpPr>
        <p:spPr>
          <a:xfrm>
            <a:off x="9898146"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9 Years</a:t>
            </a:r>
          </a:p>
        </p:txBody>
      </p:sp>
      <p:sp>
        <p:nvSpPr>
          <p:cNvPr id="20" name="Octagon 19">
            <a:extLst>
              <a:ext uri="{FF2B5EF4-FFF2-40B4-BE49-F238E27FC236}">
                <a16:creationId xmlns:a16="http://schemas.microsoft.com/office/drawing/2014/main" id="{84D86597-5F63-7F19-AD0D-7F3B96E132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124189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Predictive</a:t>
            </a:r>
          </a:p>
          <a:p>
            <a:r>
              <a:rPr lang="en-GB" sz="80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583318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Predictive</a:t>
            </a:r>
          </a:p>
          <a:p>
            <a:r>
              <a:rPr lang="en-GB" sz="36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Criteria</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2082241"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Response Variable</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Ideal model</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54082905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2491151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AC0946-30E1-A2A9-3BDB-5EBECF02DB9C}"/>
              </a:ext>
            </a:extLst>
          </p:cNvPr>
          <p:cNvSpPr/>
          <p:nvPr/>
        </p:nvSpPr>
        <p:spPr>
          <a:xfrm>
            <a:off x="246743" y="2219937"/>
            <a:ext cx="7896651" cy="3193891"/>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picture containing schematic&#10;&#10;Description automatically generated">
            <a:extLst>
              <a:ext uri="{FF2B5EF4-FFF2-40B4-BE49-F238E27FC236}">
                <a16:creationId xmlns:a16="http://schemas.microsoft.com/office/drawing/2014/main" id="{52CFCB5E-44DB-D342-A329-C7B7C8B9A3A2}"/>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5"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1"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9" name="TextBox 18">
            <a:extLst>
              <a:ext uri="{FF2B5EF4-FFF2-40B4-BE49-F238E27FC236}">
                <a16:creationId xmlns:a16="http://schemas.microsoft.com/office/drawing/2014/main" id="{E5FEDFDE-D68A-F141-2159-F7477319FB8B}"/>
              </a:ext>
            </a:extLst>
          </p:cNvPr>
          <p:cNvSpPr txBox="1"/>
          <p:nvPr/>
        </p:nvSpPr>
        <p:spPr>
          <a:xfrm>
            <a:off x="0" y="6922986"/>
            <a:ext cx="12192000" cy="230832"/>
          </a:xfrm>
          <a:prstGeom prst="rect">
            <a:avLst/>
          </a:prstGeom>
          <a:noFill/>
        </p:spPr>
        <p:txBody>
          <a:bodyPr wrap="square" rtlCol="0">
            <a:spAutoFit/>
          </a:bodyPr>
          <a:lstStyle/>
          <a:p>
            <a:r>
              <a:rPr lang="en-GB" sz="900">
                <a:hlinkClick r:id="rId3" tooltip="https://www.peoplematters.in/article/life-at-work/infographic-the-future-of-hr-in-india-in-2019-21263"/>
              </a:rPr>
              <a:t>This Photo</a:t>
            </a:r>
            <a:r>
              <a:rPr lang="en-GB" sz="900"/>
              <a:t> by Unknown Author is licensed under </a:t>
            </a:r>
            <a:r>
              <a:rPr lang="en-GB" sz="900">
                <a:hlinkClick r:id="rId4" tooltip="https://creativecommons.org/licenses/by-nc-sa/3.0/"/>
              </a:rPr>
              <a:t>CC BY-SA-NC</a:t>
            </a:r>
            <a:endParaRPr lang="en-GB" sz="900"/>
          </a:p>
        </p:txBody>
      </p:sp>
      <p:sp>
        <p:nvSpPr>
          <p:cNvPr id="46" name="TextBox 45">
            <a:extLst>
              <a:ext uri="{FF2B5EF4-FFF2-40B4-BE49-F238E27FC236}">
                <a16:creationId xmlns:a16="http://schemas.microsoft.com/office/drawing/2014/main" id="{4E2E5545-84D1-019C-1E9F-81518276F4D2}"/>
              </a:ext>
            </a:extLst>
          </p:cNvPr>
          <p:cNvSpPr txBox="1"/>
          <p:nvPr/>
        </p:nvSpPr>
        <p:spPr>
          <a:xfrm>
            <a:off x="385637" y="2219936"/>
            <a:ext cx="7641318" cy="3311286"/>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For the front-end employees (cashier, baker, dairy person), offer performance-rewards programs as incentives for employees who reach 3 years tenure service.</a:t>
            </a:r>
            <a:endParaRPr lang="en-GB" sz="3600" dirty="0">
              <a:solidFill>
                <a:srgbClr val="98D3D3"/>
              </a:solidFill>
              <a:effectLst>
                <a:glow rad="139700">
                  <a:srgbClr val="98D3D3">
                    <a:alpha val="18000"/>
                  </a:srgbClr>
                </a:glow>
              </a:effectLst>
              <a:latin typeface="Gotham Medium" pitchFamily="2" charset="0"/>
            </a:endParaRPr>
          </a:p>
        </p:txBody>
      </p:sp>
    </p:spTree>
    <p:extLst>
      <p:ext uri="{BB962C8B-B14F-4D97-AF65-F5344CB8AC3E}">
        <p14:creationId xmlns:p14="http://schemas.microsoft.com/office/powerpoint/2010/main" val="57510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49" name="Picture 48" descr="A picture containing text, monitor, wall, screen&#10;&#10;Description automatically generated">
            <a:extLst>
              <a:ext uri="{FF2B5EF4-FFF2-40B4-BE49-F238E27FC236}">
                <a16:creationId xmlns:a16="http://schemas.microsoft.com/office/drawing/2014/main" id="{4A8956D5-A751-E0BB-81EB-0DC4644F799C}"/>
              </a:ext>
            </a:extLst>
          </p:cNvPr>
          <p:cNvPicPr>
            <a:picLocks noChangeAspect="1"/>
          </p:cNvPicPr>
          <p:nvPr/>
        </p:nvPicPr>
        <p:blipFill>
          <a:blip r:embed="rId2">
            <a:alphaModFix amt="9000"/>
            <a:extLst>
              <a:ext uri="{837473B0-CC2E-450A-ABE3-18F120FF3D39}">
                <a1611:picAttrSrcUrl xmlns:a1611="http://schemas.microsoft.com/office/drawing/2016/11/main" r:id="rId3"/>
              </a:ext>
            </a:extLst>
          </a:blip>
          <a:stretch>
            <a:fillRect/>
          </a:stretch>
        </p:blipFill>
        <p:spPr>
          <a:xfrm>
            <a:off x="-1201863" y="-2550886"/>
            <a:ext cx="15239999" cy="11429999"/>
          </a:xfrm>
          <a:prstGeom prst="rect">
            <a:avLst/>
          </a:prstGeom>
        </p:spPr>
      </p:pic>
      <p:sp>
        <p:nvSpPr>
          <p:cNvPr id="48" name="Rectangle 47">
            <a:extLst>
              <a:ext uri="{FF2B5EF4-FFF2-40B4-BE49-F238E27FC236}">
                <a16:creationId xmlns:a16="http://schemas.microsoft.com/office/drawing/2014/main" id="{A42ECBF4-7177-2E84-4C7D-BA419B5584D9}"/>
              </a:ext>
            </a:extLst>
          </p:cNvPr>
          <p:cNvSpPr/>
          <p:nvPr/>
        </p:nvSpPr>
        <p:spPr>
          <a:xfrm>
            <a:off x="231471" y="2219938"/>
            <a:ext cx="10457080" cy="944176"/>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231471" y="1534895"/>
            <a:ext cx="11053888" cy="2224118"/>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cs typeface="Gotham Medium" pitchFamily="2" charset="0"/>
              </a:rPr>
              <a:t>Reform HR departments’ data collection, and storage.</a:t>
            </a:r>
            <a:endParaRPr lang="en-GB" sz="3600" dirty="0">
              <a:solidFill>
                <a:srgbClr val="98D3D3"/>
              </a:solidFill>
              <a:effectLst>
                <a:glow rad="139700">
                  <a:srgbClr val="98D3D3">
                    <a:alpha val="18000"/>
                  </a:srgbClr>
                </a:glow>
              </a:effectLst>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1669913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20" name="Picture 19" descr="Woman behind counter with pastries">
            <a:extLst>
              <a:ext uri="{FF2B5EF4-FFF2-40B4-BE49-F238E27FC236}">
                <a16:creationId xmlns:a16="http://schemas.microsoft.com/office/drawing/2014/main" id="{91866DCF-2A55-60AF-D04B-C9B71F7078A4}"/>
              </a:ext>
            </a:extLst>
          </p:cNvPr>
          <p:cNvPicPr>
            <a:picLocks noChangeAspect="1"/>
          </p:cNvPicPr>
          <p:nvPr/>
        </p:nvPicPr>
        <p:blipFill>
          <a:blip r:embed="rId2">
            <a:alphaModFix amt="9000"/>
          </a:blip>
          <a:stretch>
            <a:fillRect/>
          </a:stretch>
        </p:blipFill>
        <p:spPr>
          <a:xfrm>
            <a:off x="-1805845" y="-2903528"/>
            <a:ext cx="15071271" cy="10047514"/>
          </a:xfrm>
          <a:prstGeom prst="rect">
            <a:avLst/>
          </a:prstGeom>
        </p:spPr>
      </p:pic>
      <p:sp>
        <p:nvSpPr>
          <p:cNvPr id="44" name="Rectangle 43">
            <a:extLst>
              <a:ext uri="{FF2B5EF4-FFF2-40B4-BE49-F238E27FC236}">
                <a16:creationId xmlns:a16="http://schemas.microsoft.com/office/drawing/2014/main" id="{5E744638-F262-E96B-FDA3-7DFCE452DBC8}"/>
              </a:ext>
            </a:extLst>
          </p:cNvPr>
          <p:cNvSpPr/>
          <p:nvPr/>
        </p:nvSpPr>
        <p:spPr>
          <a:xfrm>
            <a:off x="203200" y="2219938"/>
            <a:ext cx="11527489" cy="2899992"/>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72177" y="2341924"/>
            <a:ext cx="11193486" cy="2769734"/>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Create a campaign for hiring</a:t>
            </a:r>
            <a:r>
              <a:rPr lang="en-GB" sz="3600" dirty="0">
                <a:solidFill>
                  <a:srgbClr val="98D3D3"/>
                </a:solidFill>
                <a:effectLst>
                  <a:glow rad="139700">
                    <a:srgbClr val="98D3D3">
                      <a:alpha val="18000"/>
                    </a:srgbClr>
                  </a:glow>
                </a:effectLst>
                <a:latin typeface="Gotham Medium" pitchFamily="2" charset="0"/>
              </a:rPr>
              <a:t> high-school graduates for the non-experience jobs (baker/</a:t>
            </a:r>
            <a:r>
              <a:rPr lang="en-GB" sz="3600" dirty="0" err="1">
                <a:solidFill>
                  <a:srgbClr val="98D3D3"/>
                </a:solidFill>
                <a:effectLst>
                  <a:glow rad="139700">
                    <a:srgbClr val="98D3D3">
                      <a:alpha val="18000"/>
                    </a:srgbClr>
                  </a:glow>
                </a:effectLst>
                <a:latin typeface="Gotham Medium" pitchFamily="2" charset="0"/>
              </a:rPr>
              <a:t>cashier..etc</a:t>
            </a:r>
            <a:r>
              <a:rPr lang="en-GB" sz="3600" dirty="0">
                <a:solidFill>
                  <a:srgbClr val="98D3D3"/>
                </a:solidFill>
                <a:effectLst>
                  <a:glow rad="139700">
                    <a:srgbClr val="98D3D3">
                      <a:alpha val="18000"/>
                    </a:srgbClr>
                  </a:glow>
                </a:effectLst>
                <a:latin typeface="Gotham Medium" pitchFamily="2" charset="0"/>
              </a:rPr>
              <a:t>). Since they are likely to serve 5-years, either offer them rewards based on absenteeism, or expect to hire fresh high school graduates as they leave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42125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35" name="Picture 34" descr="A close up of a keyboard&#10;&#10;Description automatically generated with medium confidence">
            <a:extLst>
              <a:ext uri="{FF2B5EF4-FFF2-40B4-BE49-F238E27FC236}">
                <a16:creationId xmlns:a16="http://schemas.microsoft.com/office/drawing/2014/main" id="{CA16E7A2-19E3-56BD-5961-602DB273EDFB}"/>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flipH="1">
            <a:off x="0" y="0"/>
            <a:ext cx="12192000" cy="6858000"/>
          </a:xfrm>
          <a:prstGeom prst="rect">
            <a:avLst/>
          </a:prstGeom>
        </p:spPr>
      </p:pic>
      <p:sp>
        <p:nvSpPr>
          <p:cNvPr id="44" name="TextBox 43">
            <a:extLst>
              <a:ext uri="{FF2B5EF4-FFF2-40B4-BE49-F238E27FC236}">
                <a16:creationId xmlns:a16="http://schemas.microsoft.com/office/drawing/2014/main" id="{1E547399-13F4-36E5-15F8-F3433E5983E1}"/>
              </a:ext>
            </a:extLst>
          </p:cNvPr>
          <p:cNvSpPr txBox="1"/>
          <p:nvPr/>
        </p:nvSpPr>
        <p:spPr>
          <a:xfrm flipH="1">
            <a:off x="0" y="6858000"/>
            <a:ext cx="12192000" cy="230832"/>
          </a:xfrm>
          <a:prstGeom prst="rect">
            <a:avLst/>
          </a:prstGeom>
          <a:noFill/>
        </p:spPr>
        <p:txBody>
          <a:bodyPr wrap="square" rtlCol="0">
            <a:spAutoFit/>
          </a:bodyPr>
          <a:lstStyle/>
          <a:p>
            <a:r>
              <a:rPr lang="en-GB" sz="900">
                <a:hlinkClick r:id="rId3" tooltip="https://www.peoplematters.in/news/future-jobs/digital-economy-to-sustain-65-mn-jobs-by-2025-report-23438"/>
              </a:rPr>
              <a:t>This Photo</a:t>
            </a:r>
            <a:r>
              <a:rPr lang="en-GB" sz="900"/>
              <a:t> by Unknown Author is licensed under </a:t>
            </a:r>
            <a:r>
              <a:rPr lang="en-GB" sz="900">
                <a:hlinkClick r:id="rId4" tooltip="https://creativecommons.org/licenses/by-nc-sa/3.0/"/>
              </a:rPr>
              <a:t>CC BY-SA-NC</a:t>
            </a:r>
            <a:endParaRPr lang="en-GB" sz="900"/>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77339" y="2742224"/>
            <a:ext cx="9216604" cy="2628062"/>
          </a:xfrm>
          <a:prstGeom prst="rect">
            <a:avLst/>
          </a:prstGeom>
          <a:noFill/>
        </p:spPr>
        <p:txBody>
          <a:bodyPr wrap="square" lIns="216000" tIns="0" rIns="0" bIns="0" anchor="ctr" anchorCtr="0">
            <a:noAutofit/>
          </a:bodyPr>
          <a:lstStyle/>
          <a:p>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Thank you!</a:t>
            </a:r>
            <a:endParaRPr lang="en-GB" sz="287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4" name="TextBox 3">
            <a:extLst>
              <a:ext uri="{FF2B5EF4-FFF2-40B4-BE49-F238E27FC236}">
                <a16:creationId xmlns:a16="http://schemas.microsoft.com/office/drawing/2014/main" id="{21BF51F9-325C-C8AD-1853-61AE64C7108C}"/>
              </a:ext>
            </a:extLst>
          </p:cNvPr>
          <p:cNvSpPr txBox="1"/>
          <p:nvPr/>
        </p:nvSpPr>
        <p:spPr>
          <a:xfrm>
            <a:off x="1581437" y="519391"/>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4" name="Rectangle 13">
            <a:extLst>
              <a:ext uri="{FF2B5EF4-FFF2-40B4-BE49-F238E27FC236}">
                <a16:creationId xmlns:a16="http://schemas.microsoft.com/office/drawing/2014/main" id="{3E7E1253-7889-AD31-1B78-72359FD28AF4}"/>
              </a:ext>
            </a:extLst>
          </p:cNvPr>
          <p:cNvSpPr/>
          <p:nvPr/>
        </p:nvSpPr>
        <p:spPr>
          <a:xfrm>
            <a:off x="292937" y="303107"/>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3861574D-CB1E-5402-49B7-2AD70687A1D8}"/>
              </a:ext>
            </a:extLst>
          </p:cNvPr>
          <p:cNvSpPr/>
          <p:nvPr/>
        </p:nvSpPr>
        <p:spPr>
          <a:xfrm>
            <a:off x="406490" y="416660"/>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019CD056-A439-E5E4-1E32-6F8437FC4D17}"/>
              </a:ext>
            </a:extLst>
          </p:cNvPr>
          <p:cNvSpPr txBox="1"/>
          <p:nvPr/>
        </p:nvSpPr>
        <p:spPr>
          <a:xfrm>
            <a:off x="564723" y="675680"/>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Tree>
    <p:extLst>
      <p:ext uri="{BB962C8B-B14F-4D97-AF65-F5344CB8AC3E}">
        <p14:creationId xmlns:p14="http://schemas.microsoft.com/office/powerpoint/2010/main" val="3946133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303169" y="2245500"/>
            <a:ext cx="8362494" cy="2866158"/>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If deployed in Vancouver, it can reduce the overall cashier abs hrs by (%) (hrs) and overall company to (x hrs) in year 1 alone.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1450545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3598"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3208740"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4132"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4132"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2669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59318"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494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59318"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319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59318"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144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5970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17569"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1795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75821"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4073"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68888"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0636"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322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238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4977"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413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26725"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35880"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68473"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7762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0221"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1937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196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Legal Counsel</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59317"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27570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3077351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8413"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2344875"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CEOx</a:t>
            </a:r>
            <a:endParaRPr lang="en-US" sz="600" kern="1200" dirty="0"/>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8947"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8947"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3150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64133"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976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64133"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801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64133"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626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6451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22384"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2276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80636"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8888"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73703"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5451"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804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719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9792"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894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31540"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40695"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73288"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8244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5036"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2419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678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Legal </a:t>
            </a:r>
            <a:r>
              <a:rPr lang="en-US" sz="600" dirty="0" err="1"/>
              <a:t>Counselxx</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CIOx</a:t>
            </a:r>
            <a:endParaRPr lang="en-US" sz="600" kern="1200" dirty="0"/>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64132"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3" name="Octagon 2">
            <a:extLst>
              <a:ext uri="{FF2B5EF4-FFF2-40B4-BE49-F238E27FC236}">
                <a16:creationId xmlns:a16="http://schemas.microsoft.com/office/drawing/2014/main" id="{0F2D9EBE-0F43-4171-8BAC-B57142B3F5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752547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6"/>
                                        </p:tgtEl>
                                        <p:attrNameLst>
                                          <p:attrName>style.visibility</p:attrName>
                                        </p:attrNameLst>
                                      </p:cBhvr>
                                      <p:to>
                                        <p:strVal val="visible"/>
                                      </p:to>
                                    </p:set>
                                    <p:animEffect transition="in" filter="fade">
                                      <p:cBhvr>
                                        <p:cTn id="7" dur="500"/>
                                        <p:tgtEl>
                                          <p:spTgt spid="2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16"/>
                                        </p:tgtEl>
                                        <p:attrNameLst>
                                          <p:attrName>style.visibility</p:attrName>
                                        </p:attrNameLst>
                                      </p:cBhvr>
                                      <p:to>
                                        <p:strVal val="visible"/>
                                      </p:to>
                                    </p:set>
                                    <p:animEffect transition="in" filter="fade">
                                      <p:cBhvr>
                                        <p:cTn id="10" dur="500"/>
                                        <p:tgtEl>
                                          <p:spTgt spid="25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nodeType="withEffect">
                                  <p:stCondLst>
                                    <p:cond delay="0"/>
                                  </p:stCondLst>
                                  <p:childTnLst>
                                    <p:set>
                                      <p:cBhvr>
                                        <p:cTn id="17" dur="1" fill="hold">
                                          <p:stCondLst>
                                            <p:cond delay="0"/>
                                          </p:stCondLst>
                                        </p:cTn>
                                        <p:tgtEl>
                                          <p:spTgt spid="2502"/>
                                        </p:tgtEl>
                                        <p:attrNameLst>
                                          <p:attrName>style.visibility</p:attrName>
                                        </p:attrNameLst>
                                      </p:cBhvr>
                                      <p:to>
                                        <p:strVal val="visible"/>
                                      </p:to>
                                    </p:set>
                                    <p:animEffect transition="in" filter="fade">
                                      <p:cBhvr>
                                        <p:cTn id="18" dur="500"/>
                                        <p:tgtEl>
                                          <p:spTgt spid="2502"/>
                                        </p:tgtEl>
                                      </p:cBhvr>
                                    </p:animEffect>
                                  </p:childTnLst>
                                </p:cTn>
                              </p:par>
                              <p:par>
                                <p:cTn id="19" presetID="10" presetClass="entr" presetSubtype="0" fill="hold" nodeType="withEffect">
                                  <p:stCondLst>
                                    <p:cond delay="0"/>
                                  </p:stCondLst>
                                  <p:childTnLst>
                                    <p:set>
                                      <p:cBhvr>
                                        <p:cTn id="20" dur="1" fill="hold">
                                          <p:stCondLst>
                                            <p:cond delay="0"/>
                                          </p:stCondLst>
                                        </p:cTn>
                                        <p:tgtEl>
                                          <p:spTgt spid="2514"/>
                                        </p:tgtEl>
                                        <p:attrNameLst>
                                          <p:attrName>style.visibility</p:attrName>
                                        </p:attrNameLst>
                                      </p:cBhvr>
                                      <p:to>
                                        <p:strVal val="visible"/>
                                      </p:to>
                                    </p:set>
                                    <p:animEffect transition="in" filter="fade">
                                      <p:cBhvr>
                                        <p:cTn id="21" dur="500"/>
                                        <p:tgtEl>
                                          <p:spTgt spid="25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17"/>
                                        </p:tgtEl>
                                        <p:attrNameLst>
                                          <p:attrName>style.visibility</p:attrName>
                                        </p:attrNameLst>
                                      </p:cBhvr>
                                      <p:to>
                                        <p:strVal val="visible"/>
                                      </p:to>
                                    </p:set>
                                    <p:animEffect transition="in" filter="fade">
                                      <p:cBhvr>
                                        <p:cTn id="24" dur="500"/>
                                        <p:tgtEl>
                                          <p:spTgt spid="25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29"/>
                                        </p:tgtEl>
                                        <p:attrNameLst>
                                          <p:attrName>style.visibility</p:attrName>
                                        </p:attrNameLst>
                                      </p:cBhvr>
                                      <p:to>
                                        <p:strVal val="visible"/>
                                      </p:to>
                                    </p:set>
                                    <p:animEffect transition="in" filter="fade">
                                      <p:cBhvr>
                                        <p:cTn id="27" dur="500"/>
                                        <p:tgtEl>
                                          <p:spTgt spid="25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45"/>
                                        </p:tgtEl>
                                        <p:attrNameLst>
                                          <p:attrName>style.visibility</p:attrName>
                                        </p:attrNameLst>
                                      </p:cBhvr>
                                      <p:to>
                                        <p:strVal val="visible"/>
                                      </p:to>
                                    </p:set>
                                    <p:animEffect transition="in" filter="fade">
                                      <p:cBhvr>
                                        <p:cTn id="30" dur="500"/>
                                        <p:tgtEl>
                                          <p:spTgt spid="25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64"/>
                                        </p:tgtEl>
                                        <p:attrNameLst>
                                          <p:attrName>style.visibility</p:attrName>
                                        </p:attrNameLst>
                                      </p:cBhvr>
                                      <p:to>
                                        <p:strVal val="visible"/>
                                      </p:to>
                                    </p:set>
                                    <p:animEffect transition="in" filter="fade">
                                      <p:cBhvr>
                                        <p:cTn id="33" dur="500"/>
                                        <p:tgtEl>
                                          <p:spTgt spid="256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563"/>
                                        </p:tgtEl>
                                        <p:attrNameLst>
                                          <p:attrName>style.visibility</p:attrName>
                                        </p:attrNameLst>
                                      </p:cBhvr>
                                      <p:to>
                                        <p:strVal val="visible"/>
                                      </p:to>
                                    </p:set>
                                    <p:animEffect transition="in" filter="fade">
                                      <p:cBhvr>
                                        <p:cTn id="38" dur="500"/>
                                        <p:tgtEl>
                                          <p:spTgt spid="256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46"/>
                                        </p:tgtEl>
                                        <p:attrNameLst>
                                          <p:attrName>style.visibility</p:attrName>
                                        </p:attrNameLst>
                                      </p:cBhvr>
                                      <p:to>
                                        <p:strVal val="visible"/>
                                      </p:to>
                                    </p:set>
                                    <p:animEffect transition="in" filter="fade">
                                      <p:cBhvr>
                                        <p:cTn id="41" dur="500"/>
                                        <p:tgtEl>
                                          <p:spTgt spid="254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80"/>
                                        </p:tgtEl>
                                        <p:attrNameLst>
                                          <p:attrName>style.visibility</p:attrName>
                                        </p:attrNameLst>
                                      </p:cBhvr>
                                      <p:to>
                                        <p:strVal val="visible"/>
                                      </p:to>
                                    </p:set>
                                    <p:animEffect transition="in" filter="fade">
                                      <p:cBhvr>
                                        <p:cTn id="44" dur="500"/>
                                        <p:tgtEl>
                                          <p:spTgt spid="258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30"/>
                                        </p:tgtEl>
                                        <p:attrNameLst>
                                          <p:attrName>style.visibility</p:attrName>
                                        </p:attrNameLst>
                                      </p:cBhvr>
                                      <p:to>
                                        <p:strVal val="visible"/>
                                      </p:to>
                                    </p:set>
                                    <p:animEffect transition="in" filter="fade">
                                      <p:cBhvr>
                                        <p:cTn id="47" dur="500"/>
                                        <p:tgtEl>
                                          <p:spTgt spid="25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18"/>
                                        </p:tgtEl>
                                        <p:attrNameLst>
                                          <p:attrName>style.visibility</p:attrName>
                                        </p:attrNameLst>
                                      </p:cBhvr>
                                      <p:to>
                                        <p:strVal val="visible"/>
                                      </p:to>
                                    </p:set>
                                    <p:animEffect transition="in" filter="fade">
                                      <p:cBhvr>
                                        <p:cTn id="50" dur="500"/>
                                        <p:tgtEl>
                                          <p:spTgt spid="25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519"/>
                                        </p:tgtEl>
                                        <p:attrNameLst>
                                          <p:attrName>style.visibility</p:attrName>
                                        </p:attrNameLst>
                                      </p:cBhvr>
                                      <p:to>
                                        <p:strVal val="visible"/>
                                      </p:to>
                                    </p:set>
                                    <p:animEffect transition="in" filter="fade">
                                      <p:cBhvr>
                                        <p:cTn id="55" dur="500"/>
                                        <p:tgtEl>
                                          <p:spTgt spid="25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21"/>
                                        </p:tgtEl>
                                        <p:attrNameLst>
                                          <p:attrName>style.visibility</p:attrName>
                                        </p:attrNameLst>
                                      </p:cBhvr>
                                      <p:to>
                                        <p:strVal val="visible"/>
                                      </p:to>
                                    </p:set>
                                    <p:animEffect transition="in" filter="fade">
                                      <p:cBhvr>
                                        <p:cTn id="58" dur="500"/>
                                        <p:tgtEl>
                                          <p:spTgt spid="25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23"/>
                                        </p:tgtEl>
                                        <p:attrNameLst>
                                          <p:attrName>style.visibility</p:attrName>
                                        </p:attrNameLst>
                                      </p:cBhvr>
                                      <p:to>
                                        <p:strVal val="visible"/>
                                      </p:to>
                                    </p:set>
                                    <p:animEffect transition="in" filter="fade">
                                      <p:cBhvr>
                                        <p:cTn id="61" dur="500"/>
                                        <p:tgtEl>
                                          <p:spTgt spid="25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25"/>
                                        </p:tgtEl>
                                        <p:attrNameLst>
                                          <p:attrName>style.visibility</p:attrName>
                                        </p:attrNameLst>
                                      </p:cBhvr>
                                      <p:to>
                                        <p:strVal val="visible"/>
                                      </p:to>
                                    </p:set>
                                    <p:animEffect transition="in" filter="fade">
                                      <p:cBhvr>
                                        <p:cTn id="64" dur="500"/>
                                        <p:tgtEl>
                                          <p:spTgt spid="25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27"/>
                                        </p:tgtEl>
                                        <p:attrNameLst>
                                          <p:attrName>style.visibility</p:attrName>
                                        </p:attrNameLst>
                                      </p:cBhvr>
                                      <p:to>
                                        <p:strVal val="visible"/>
                                      </p:to>
                                    </p:set>
                                    <p:animEffect transition="in" filter="fade">
                                      <p:cBhvr>
                                        <p:cTn id="67" dur="500"/>
                                        <p:tgtEl>
                                          <p:spTgt spid="25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31"/>
                                        </p:tgtEl>
                                        <p:attrNameLst>
                                          <p:attrName>style.visibility</p:attrName>
                                        </p:attrNameLst>
                                      </p:cBhvr>
                                      <p:to>
                                        <p:strVal val="visible"/>
                                      </p:to>
                                    </p:set>
                                    <p:animEffect transition="in" filter="fade">
                                      <p:cBhvr>
                                        <p:cTn id="70" dur="500"/>
                                        <p:tgtEl>
                                          <p:spTgt spid="253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33"/>
                                        </p:tgtEl>
                                        <p:attrNameLst>
                                          <p:attrName>style.visibility</p:attrName>
                                        </p:attrNameLst>
                                      </p:cBhvr>
                                      <p:to>
                                        <p:strVal val="visible"/>
                                      </p:to>
                                    </p:set>
                                    <p:animEffect transition="in" filter="fade">
                                      <p:cBhvr>
                                        <p:cTn id="73" dur="500"/>
                                        <p:tgtEl>
                                          <p:spTgt spid="25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35"/>
                                        </p:tgtEl>
                                        <p:attrNameLst>
                                          <p:attrName>style.visibility</p:attrName>
                                        </p:attrNameLst>
                                      </p:cBhvr>
                                      <p:to>
                                        <p:strVal val="visible"/>
                                      </p:to>
                                    </p:set>
                                    <p:animEffect transition="in" filter="fade">
                                      <p:cBhvr>
                                        <p:cTn id="76" dur="500"/>
                                        <p:tgtEl>
                                          <p:spTgt spid="253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39"/>
                                        </p:tgtEl>
                                        <p:attrNameLst>
                                          <p:attrName>style.visibility</p:attrName>
                                        </p:attrNameLst>
                                      </p:cBhvr>
                                      <p:to>
                                        <p:strVal val="visible"/>
                                      </p:to>
                                    </p:set>
                                    <p:animEffect transition="in" filter="fade">
                                      <p:cBhvr>
                                        <p:cTn id="79" dur="500"/>
                                        <p:tgtEl>
                                          <p:spTgt spid="253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541"/>
                                        </p:tgtEl>
                                        <p:attrNameLst>
                                          <p:attrName>style.visibility</p:attrName>
                                        </p:attrNameLst>
                                      </p:cBhvr>
                                      <p:to>
                                        <p:strVal val="visible"/>
                                      </p:to>
                                    </p:set>
                                    <p:animEffect transition="in" filter="fade">
                                      <p:cBhvr>
                                        <p:cTn id="82" dur="500"/>
                                        <p:tgtEl>
                                          <p:spTgt spid="254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43"/>
                                        </p:tgtEl>
                                        <p:attrNameLst>
                                          <p:attrName>style.visibility</p:attrName>
                                        </p:attrNameLst>
                                      </p:cBhvr>
                                      <p:to>
                                        <p:strVal val="visible"/>
                                      </p:to>
                                    </p:set>
                                    <p:animEffect transition="in" filter="fade">
                                      <p:cBhvr>
                                        <p:cTn id="85" dur="500"/>
                                        <p:tgtEl>
                                          <p:spTgt spid="25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547"/>
                                        </p:tgtEl>
                                        <p:attrNameLst>
                                          <p:attrName>style.visibility</p:attrName>
                                        </p:attrNameLst>
                                      </p:cBhvr>
                                      <p:to>
                                        <p:strVal val="visible"/>
                                      </p:to>
                                    </p:set>
                                    <p:animEffect transition="in" filter="fade">
                                      <p:cBhvr>
                                        <p:cTn id="88" dur="500"/>
                                        <p:tgtEl>
                                          <p:spTgt spid="25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548"/>
                                        </p:tgtEl>
                                        <p:attrNameLst>
                                          <p:attrName>style.visibility</p:attrName>
                                        </p:attrNameLst>
                                      </p:cBhvr>
                                      <p:to>
                                        <p:strVal val="visible"/>
                                      </p:to>
                                    </p:set>
                                    <p:animEffect transition="in" filter="fade">
                                      <p:cBhvr>
                                        <p:cTn id="91" dur="500"/>
                                        <p:tgtEl>
                                          <p:spTgt spid="254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552"/>
                                        </p:tgtEl>
                                        <p:attrNameLst>
                                          <p:attrName>style.visibility</p:attrName>
                                        </p:attrNameLst>
                                      </p:cBhvr>
                                      <p:to>
                                        <p:strVal val="visible"/>
                                      </p:to>
                                    </p:set>
                                    <p:animEffect transition="in" filter="fade">
                                      <p:cBhvr>
                                        <p:cTn id="94" dur="500"/>
                                        <p:tgtEl>
                                          <p:spTgt spid="255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554"/>
                                        </p:tgtEl>
                                        <p:attrNameLst>
                                          <p:attrName>style.visibility</p:attrName>
                                        </p:attrNameLst>
                                      </p:cBhvr>
                                      <p:to>
                                        <p:strVal val="visible"/>
                                      </p:to>
                                    </p:set>
                                    <p:animEffect transition="in" filter="fade">
                                      <p:cBhvr>
                                        <p:cTn id="97" dur="500"/>
                                        <p:tgtEl>
                                          <p:spTgt spid="255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556"/>
                                        </p:tgtEl>
                                        <p:attrNameLst>
                                          <p:attrName>style.visibility</p:attrName>
                                        </p:attrNameLst>
                                      </p:cBhvr>
                                      <p:to>
                                        <p:strVal val="visible"/>
                                      </p:to>
                                    </p:set>
                                    <p:animEffect transition="in" filter="fade">
                                      <p:cBhvr>
                                        <p:cTn id="100" dur="500"/>
                                        <p:tgtEl>
                                          <p:spTgt spid="25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558"/>
                                        </p:tgtEl>
                                        <p:attrNameLst>
                                          <p:attrName>style.visibility</p:attrName>
                                        </p:attrNameLst>
                                      </p:cBhvr>
                                      <p:to>
                                        <p:strVal val="visible"/>
                                      </p:to>
                                    </p:set>
                                    <p:animEffect transition="in" filter="fade">
                                      <p:cBhvr>
                                        <p:cTn id="103" dur="500"/>
                                        <p:tgtEl>
                                          <p:spTgt spid="255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560"/>
                                        </p:tgtEl>
                                        <p:attrNameLst>
                                          <p:attrName>style.visibility</p:attrName>
                                        </p:attrNameLst>
                                      </p:cBhvr>
                                      <p:to>
                                        <p:strVal val="visible"/>
                                      </p:to>
                                    </p:set>
                                    <p:animEffect transition="in" filter="fade">
                                      <p:cBhvr>
                                        <p:cTn id="106" dur="500"/>
                                        <p:tgtEl>
                                          <p:spTgt spid="256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520"/>
                                        </p:tgtEl>
                                        <p:attrNameLst>
                                          <p:attrName>style.visibility</p:attrName>
                                        </p:attrNameLst>
                                      </p:cBhvr>
                                      <p:to>
                                        <p:strVal val="visible"/>
                                      </p:to>
                                    </p:set>
                                    <p:animEffect transition="in" filter="fade">
                                      <p:cBhvr>
                                        <p:cTn id="111" dur="500"/>
                                        <p:tgtEl>
                                          <p:spTgt spid="252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22"/>
                                        </p:tgtEl>
                                        <p:attrNameLst>
                                          <p:attrName>style.visibility</p:attrName>
                                        </p:attrNameLst>
                                      </p:cBhvr>
                                      <p:to>
                                        <p:strVal val="visible"/>
                                      </p:to>
                                    </p:set>
                                    <p:animEffect transition="in" filter="fade">
                                      <p:cBhvr>
                                        <p:cTn id="114" dur="500"/>
                                        <p:tgtEl>
                                          <p:spTgt spid="2522"/>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524"/>
                                        </p:tgtEl>
                                        <p:attrNameLst>
                                          <p:attrName>style.visibility</p:attrName>
                                        </p:attrNameLst>
                                      </p:cBhvr>
                                      <p:to>
                                        <p:strVal val="visible"/>
                                      </p:to>
                                    </p:set>
                                    <p:animEffect transition="in" filter="fade">
                                      <p:cBhvr>
                                        <p:cTn id="117" dur="500"/>
                                        <p:tgtEl>
                                          <p:spTgt spid="252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526"/>
                                        </p:tgtEl>
                                        <p:attrNameLst>
                                          <p:attrName>style.visibility</p:attrName>
                                        </p:attrNameLst>
                                      </p:cBhvr>
                                      <p:to>
                                        <p:strVal val="visible"/>
                                      </p:to>
                                    </p:set>
                                    <p:animEffect transition="in" filter="fade">
                                      <p:cBhvr>
                                        <p:cTn id="120" dur="500"/>
                                        <p:tgtEl>
                                          <p:spTgt spid="2526"/>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528"/>
                                        </p:tgtEl>
                                        <p:attrNameLst>
                                          <p:attrName>style.visibility</p:attrName>
                                        </p:attrNameLst>
                                      </p:cBhvr>
                                      <p:to>
                                        <p:strVal val="visible"/>
                                      </p:to>
                                    </p:set>
                                    <p:animEffect transition="in" filter="fade">
                                      <p:cBhvr>
                                        <p:cTn id="123" dur="500"/>
                                        <p:tgtEl>
                                          <p:spTgt spid="25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532"/>
                                        </p:tgtEl>
                                        <p:attrNameLst>
                                          <p:attrName>style.visibility</p:attrName>
                                        </p:attrNameLst>
                                      </p:cBhvr>
                                      <p:to>
                                        <p:strVal val="visible"/>
                                      </p:to>
                                    </p:set>
                                    <p:animEffect transition="in" filter="fade">
                                      <p:cBhvr>
                                        <p:cTn id="126" dur="500"/>
                                        <p:tgtEl>
                                          <p:spTgt spid="253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534"/>
                                        </p:tgtEl>
                                        <p:attrNameLst>
                                          <p:attrName>style.visibility</p:attrName>
                                        </p:attrNameLst>
                                      </p:cBhvr>
                                      <p:to>
                                        <p:strVal val="visible"/>
                                      </p:to>
                                    </p:set>
                                    <p:animEffect transition="in" filter="fade">
                                      <p:cBhvr>
                                        <p:cTn id="129" dur="500"/>
                                        <p:tgtEl>
                                          <p:spTgt spid="253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2538"/>
                                        </p:tgtEl>
                                        <p:attrNameLst>
                                          <p:attrName>style.visibility</p:attrName>
                                        </p:attrNameLst>
                                      </p:cBhvr>
                                      <p:to>
                                        <p:strVal val="visible"/>
                                      </p:to>
                                    </p:set>
                                    <p:animEffect transition="in" filter="fade">
                                      <p:cBhvr>
                                        <p:cTn id="132" dur="500"/>
                                        <p:tgtEl>
                                          <p:spTgt spid="25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2540"/>
                                        </p:tgtEl>
                                        <p:attrNameLst>
                                          <p:attrName>style.visibility</p:attrName>
                                        </p:attrNameLst>
                                      </p:cBhvr>
                                      <p:to>
                                        <p:strVal val="visible"/>
                                      </p:to>
                                    </p:set>
                                    <p:animEffect transition="in" filter="fade">
                                      <p:cBhvr>
                                        <p:cTn id="135" dur="500"/>
                                        <p:tgtEl>
                                          <p:spTgt spid="254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542"/>
                                        </p:tgtEl>
                                        <p:attrNameLst>
                                          <p:attrName>style.visibility</p:attrName>
                                        </p:attrNameLst>
                                      </p:cBhvr>
                                      <p:to>
                                        <p:strVal val="visible"/>
                                      </p:to>
                                    </p:set>
                                    <p:animEffect transition="in" filter="fade">
                                      <p:cBhvr>
                                        <p:cTn id="138" dur="500"/>
                                        <p:tgtEl>
                                          <p:spTgt spid="254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544"/>
                                        </p:tgtEl>
                                        <p:attrNameLst>
                                          <p:attrName>style.visibility</p:attrName>
                                        </p:attrNameLst>
                                      </p:cBhvr>
                                      <p:to>
                                        <p:strVal val="visible"/>
                                      </p:to>
                                    </p:set>
                                    <p:animEffect transition="in" filter="fade">
                                      <p:cBhvr>
                                        <p:cTn id="141" dur="500"/>
                                        <p:tgtEl>
                                          <p:spTgt spid="2544"/>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551"/>
                                        </p:tgtEl>
                                        <p:attrNameLst>
                                          <p:attrName>style.visibility</p:attrName>
                                        </p:attrNameLst>
                                      </p:cBhvr>
                                      <p:to>
                                        <p:strVal val="visible"/>
                                      </p:to>
                                    </p:set>
                                    <p:animEffect transition="in" filter="fade">
                                      <p:cBhvr>
                                        <p:cTn id="144" dur="500"/>
                                        <p:tgtEl>
                                          <p:spTgt spid="255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553"/>
                                        </p:tgtEl>
                                        <p:attrNameLst>
                                          <p:attrName>style.visibility</p:attrName>
                                        </p:attrNameLst>
                                      </p:cBhvr>
                                      <p:to>
                                        <p:strVal val="visible"/>
                                      </p:to>
                                    </p:set>
                                    <p:animEffect transition="in" filter="fade">
                                      <p:cBhvr>
                                        <p:cTn id="147" dur="500"/>
                                        <p:tgtEl>
                                          <p:spTgt spid="255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555"/>
                                        </p:tgtEl>
                                        <p:attrNameLst>
                                          <p:attrName>style.visibility</p:attrName>
                                        </p:attrNameLst>
                                      </p:cBhvr>
                                      <p:to>
                                        <p:strVal val="visible"/>
                                      </p:to>
                                    </p:set>
                                    <p:animEffect transition="in" filter="fade">
                                      <p:cBhvr>
                                        <p:cTn id="150" dur="500"/>
                                        <p:tgtEl>
                                          <p:spTgt spid="25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557"/>
                                        </p:tgtEl>
                                        <p:attrNameLst>
                                          <p:attrName>style.visibility</p:attrName>
                                        </p:attrNameLst>
                                      </p:cBhvr>
                                      <p:to>
                                        <p:strVal val="visible"/>
                                      </p:to>
                                    </p:set>
                                    <p:animEffect transition="in" filter="fade">
                                      <p:cBhvr>
                                        <p:cTn id="153" dur="500"/>
                                        <p:tgtEl>
                                          <p:spTgt spid="2557"/>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559"/>
                                        </p:tgtEl>
                                        <p:attrNameLst>
                                          <p:attrName>style.visibility</p:attrName>
                                        </p:attrNameLst>
                                      </p:cBhvr>
                                      <p:to>
                                        <p:strVal val="visible"/>
                                      </p:to>
                                    </p:set>
                                    <p:animEffect transition="in" filter="fade">
                                      <p:cBhvr>
                                        <p:cTn id="156" dur="500"/>
                                        <p:tgtEl>
                                          <p:spTgt spid="255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2561"/>
                                        </p:tgtEl>
                                        <p:attrNameLst>
                                          <p:attrName>style.visibility</p:attrName>
                                        </p:attrNameLst>
                                      </p:cBhvr>
                                      <p:to>
                                        <p:strVal val="visible"/>
                                      </p:to>
                                    </p:set>
                                    <p:animEffect transition="in" filter="fade">
                                      <p:cBhvr>
                                        <p:cTn id="159" dur="500"/>
                                        <p:tgtEl>
                                          <p:spTgt spid="2561"/>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2567"/>
                                        </p:tgtEl>
                                        <p:attrNameLst>
                                          <p:attrName>style.visibility</p:attrName>
                                        </p:attrNameLst>
                                      </p:cBhvr>
                                      <p:to>
                                        <p:strVal val="visible"/>
                                      </p:to>
                                    </p:set>
                                    <p:animEffect transition="in" filter="fade">
                                      <p:cBhvr>
                                        <p:cTn id="162" dur="500"/>
                                        <p:tgtEl>
                                          <p:spTgt spid="2567"/>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2565"/>
                                        </p:tgtEl>
                                        <p:attrNameLst>
                                          <p:attrName>style.visibility</p:attrName>
                                        </p:attrNameLst>
                                      </p:cBhvr>
                                      <p:to>
                                        <p:strVal val="visible"/>
                                      </p:to>
                                    </p:set>
                                    <p:animEffect transition="in" filter="fade">
                                      <p:cBhvr>
                                        <p:cTn id="165" dur="500"/>
                                        <p:tgtEl>
                                          <p:spTgt spid="2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6" grpId="0" animBg="1"/>
      <p:bldP spid="2517" grpId="0" animBg="1"/>
      <p:bldP spid="2518" grpId="0" animBg="1"/>
      <p:bldP spid="2519" grpId="0" animBg="1"/>
      <p:bldP spid="2520" grpId="0" animBg="1"/>
      <p:bldP spid="2521" grpId="0" animBg="1"/>
      <p:bldP spid="2522" grpId="0" animBg="1"/>
      <p:bldP spid="2523" grpId="0" animBg="1"/>
      <p:bldP spid="2524" grpId="0" animBg="1"/>
      <p:bldP spid="2525" grpId="0" animBg="1"/>
      <p:bldP spid="2526" grpId="0" animBg="1"/>
      <p:bldP spid="2527" grpId="0" animBg="1"/>
      <p:bldP spid="2528" grpId="0" animBg="1"/>
      <p:bldP spid="2529" grpId="0" animBg="1"/>
      <p:bldP spid="2530" grpId="0" animBg="1"/>
      <p:bldP spid="2531" grpId="0" animBg="1"/>
      <p:bldP spid="2532" grpId="0" animBg="1"/>
      <p:bldP spid="2533" grpId="0" animBg="1"/>
      <p:bldP spid="2534" grpId="0" animBg="1"/>
      <p:bldP spid="2535" grpId="0" animBg="1"/>
      <p:bldP spid="2538" grpId="0" animBg="1"/>
      <p:bldP spid="2539" grpId="0" animBg="1"/>
      <p:bldP spid="2540" grpId="0" animBg="1"/>
      <p:bldP spid="2541" grpId="0" animBg="1"/>
      <p:bldP spid="2542" grpId="0" animBg="1"/>
      <p:bldP spid="2543" grpId="0" animBg="1"/>
      <p:bldP spid="2544" grpId="0" animBg="1"/>
      <p:bldP spid="2545" grpId="0" animBg="1"/>
      <p:bldP spid="2546" grpId="0" animBg="1"/>
      <p:bldP spid="2547" grpId="0" animBg="1"/>
      <p:bldP spid="2548" grpId="0" animBg="1"/>
      <p:bldP spid="2551" grpId="0" animBg="1"/>
      <p:bldP spid="2552" grpId="0" animBg="1"/>
      <p:bldP spid="2553" grpId="0" animBg="1"/>
      <p:bldP spid="2554" grpId="0" animBg="1"/>
      <p:bldP spid="2555" grpId="0" animBg="1"/>
      <p:bldP spid="2556" grpId="0" animBg="1"/>
      <p:bldP spid="2557" grpId="0" animBg="1"/>
      <p:bldP spid="2558" grpId="0" animBg="1"/>
      <p:bldP spid="2559" grpId="0" animBg="1"/>
      <p:bldP spid="2560" grpId="0" animBg="1"/>
      <p:bldP spid="2561" grpId="0" animBg="1"/>
      <p:bldP spid="2563" grpId="0" animBg="1"/>
      <p:bldP spid="2564" grpId="0" animBg="1"/>
      <p:bldP spid="2565" grpId="0" animBg="1"/>
      <p:bldP spid="2566" grpId="0" animBg="1"/>
      <p:bldP spid="2567" grpId="0" animBg="1"/>
      <p:bldP spid="2580"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0 Abs Hrs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3981926" y="2808506"/>
            <a:ext cx="7713897" cy="1477328"/>
          </a:xfrm>
          <a:prstGeom prst="rect">
            <a:avLst/>
          </a:prstGeom>
          <a:noFill/>
        </p:spPr>
        <p:txBody>
          <a:bodyPr wrap="square">
            <a:spAutoFit/>
          </a:bodyPr>
          <a:lstStyle/>
          <a:p>
            <a:r>
              <a:rPr lang="en-US" b="0" dirty="0">
                <a:solidFill>
                  <a:srgbClr val="D4D4D4"/>
                </a:solidFill>
                <a:effectLst/>
                <a:latin typeface="Menlo" panose="020B0609030804020204" pitchFamily="49" charset="0"/>
              </a:rPr>
              <a:t>If deployed in Vancouver, it can reduce the overall cashier abs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by (%)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and overall company to (x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a:t>
            </a:r>
            <a:r>
              <a:rPr lang="en-US" dirty="0">
                <a:solidFill>
                  <a:srgbClr val="D4D4D4"/>
                </a:solidFill>
                <a:latin typeface="Menlo" panose="020B0609030804020204" pitchFamily="49" charset="0"/>
              </a:rPr>
              <a:t> in year 1 alone.</a:t>
            </a:r>
          </a:p>
          <a:p>
            <a:r>
              <a:rPr lang="en-US" b="0" dirty="0">
                <a:solidFill>
                  <a:srgbClr val="D4D4D4"/>
                </a:solidFill>
                <a:effectLst/>
                <a:latin typeface="Menlo" panose="020B0609030804020204" pitchFamily="49" charset="0"/>
              </a:rPr>
              <a:t>By year 5:</a:t>
            </a:r>
          </a:p>
          <a:p>
            <a:endParaRPr lang="en-US" b="0" dirty="0">
              <a:solidFill>
                <a:srgbClr val="D4D4D4"/>
              </a:solidFill>
              <a:effectLst/>
              <a:latin typeface="Menlo" panose="020B0609030804020204" pitchFamily="49" charset="0"/>
            </a:endParaRPr>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891342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Quick wins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4382052" y="304817"/>
            <a:ext cx="7713897" cy="5355312"/>
          </a:xfrm>
          <a:prstGeom prst="rect">
            <a:avLst/>
          </a:prstGeom>
          <a:noFill/>
        </p:spPr>
        <p:txBody>
          <a:bodyPr wrap="square">
            <a:spAutoFit/>
          </a:bodyPr>
          <a:lstStyle/>
          <a:p>
            <a:r>
              <a:rPr lang="en-US" b="0" dirty="0">
                <a:solidFill>
                  <a:srgbClr val="D4D4D4"/>
                </a:solidFill>
                <a:effectLst/>
                <a:latin typeface="Menlo" panose="020B0609030804020204" pitchFamily="49" charset="0"/>
              </a:rPr>
              <a:t>The Cashier has the highest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Culture level. In the city of Vancouver, the age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y/o and beyond is where Absenteeism hours escalate with a strong correlation for both males and females at a </a:t>
            </a:r>
            <a:r>
              <a:rPr lang="en-US" b="0" dirty="0">
                <a:solidFill>
                  <a:srgbClr val="CE9178"/>
                </a:solidFill>
                <a:effectLst/>
                <a:latin typeface="Menlo" panose="020B0609030804020204" pitchFamily="49" charset="0"/>
              </a:rPr>
              <a:t>`slope of </a:t>
            </a:r>
            <a:r>
              <a:rPr lang="en-US" b="0" dirty="0" err="1">
                <a:solidFill>
                  <a:srgbClr val="CE9178"/>
                </a:solidFill>
                <a:effectLst/>
                <a:latin typeface="Menlo" panose="020B0609030804020204" pitchFamily="49" charset="0"/>
              </a:rPr>
              <a:t>0.9395x</a:t>
            </a:r>
            <a:r>
              <a:rPr lang="en-US" b="0" dirty="0">
                <a:solidFill>
                  <a:srgbClr val="CE9178"/>
                </a:solidFill>
                <a:effectLst/>
                <a:latin typeface="Menlo" panose="020B0609030804020204" pitchFamily="49" charset="0"/>
              </a:rPr>
              <a:t>`</a:t>
            </a:r>
            <a:r>
              <a:rPr lang="en-US" b="0" dirty="0">
                <a:solidFill>
                  <a:srgbClr val="D4D4D4"/>
                </a:solidFill>
                <a:effectLst/>
                <a:latin typeface="Menlo" panose="020B0609030804020204" pitchFamily="49" charset="0"/>
              </a:rPr>
              <a:t>. Since our x-intercept is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or in other words, Cashiers below the age of 24.51 have no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hours </a:t>
            </a:r>
            <a:r>
              <a:rPr lang="en-US" b="0" dirty="0">
                <a:solidFill>
                  <a:srgbClr val="CE9178"/>
                </a:solidFill>
                <a:effectLst/>
                <a:latin typeface="Menlo" panose="020B0609030804020204" pitchFamily="49" charset="0"/>
              </a:rPr>
              <a:t>`(0 </a:t>
            </a:r>
            <a:r>
              <a:rPr lang="en-US" b="0" dirty="0" err="1">
                <a:solidFill>
                  <a:srgbClr val="CE9178"/>
                </a:solidFill>
                <a:effectLst/>
                <a:latin typeface="Menlo" panose="020B0609030804020204" pitchFamily="49" charset="0"/>
              </a:rPr>
              <a:t>Hrs</a:t>
            </a:r>
            <a:r>
              <a:rPr lang="en-US" b="0" dirty="0">
                <a:solidFill>
                  <a:srgbClr val="CE9178"/>
                </a:solidFill>
                <a:effectLst/>
                <a:latin typeface="Menlo" panose="020B0609030804020204" pitchFamily="49" charset="0"/>
              </a:rPr>
              <a:t> / year)`</a:t>
            </a:r>
            <a:r>
              <a:rPr lang="en-US" b="0" dirty="0">
                <a:solidFill>
                  <a:srgbClr val="D4D4D4"/>
                </a:solidFill>
                <a:effectLst/>
                <a:latin typeface="Menlo" panose="020B0609030804020204" pitchFamily="49" charset="0"/>
              </a:rPr>
              <a:t>. The avg. tenure of the Cashier is </a:t>
            </a:r>
            <a:r>
              <a:rPr lang="en-US" b="0" dirty="0">
                <a:solidFill>
                  <a:srgbClr val="CE9178"/>
                </a:solidFill>
                <a:effectLst/>
                <a:latin typeface="Menlo" panose="020B0609030804020204" pitchFamily="49" charset="0"/>
              </a:rPr>
              <a:t>`4.58 years`</a:t>
            </a:r>
            <a:r>
              <a:rPr lang="en-US" b="0" dirty="0">
                <a:solidFill>
                  <a:srgbClr val="D4D4D4"/>
                </a:solidFill>
                <a:effectLst/>
                <a:latin typeface="Menlo" panose="020B0609030804020204" pitchFamily="49" charset="0"/>
              </a:rPr>
              <a:t>. A policy to hire Cashiers of a maximum of </a:t>
            </a:r>
            <a:r>
              <a:rPr lang="en-US" b="0" dirty="0">
                <a:solidFill>
                  <a:srgbClr val="CE9178"/>
                </a:solidFill>
                <a:effectLst/>
                <a:latin typeface="Menlo" panose="020B0609030804020204" pitchFamily="49" charset="0"/>
              </a:rPr>
              <a:t>`20 y/o`</a:t>
            </a:r>
            <a:r>
              <a:rPr lang="en-US" b="0" dirty="0">
                <a:solidFill>
                  <a:srgbClr val="D4D4D4"/>
                </a:solidFill>
                <a:effectLst/>
                <a:latin typeface="Menlo" panose="020B0609030804020204" pitchFamily="49" charset="0"/>
              </a:rPr>
              <a:t> will ensure most cashiers will clear out of the company before they turn 25 and reduce overall company absenteeism significantly. However, we have to validate if these young cashiers are full-time or part-time in order to control the cost associated with high-</a:t>
            </a:r>
            <a:r>
              <a:rPr lang="en-US" b="0" dirty="0" err="1">
                <a:solidFill>
                  <a:srgbClr val="D4D4D4"/>
                </a:solidFill>
                <a:effectLst/>
                <a:latin typeface="Menlo" panose="020B0609030804020204" pitchFamily="49" charset="0"/>
              </a:rPr>
              <a:t>frequancy</a:t>
            </a:r>
            <a:r>
              <a:rPr lang="en-US" b="0" dirty="0">
                <a:solidFill>
                  <a:srgbClr val="D4D4D4"/>
                </a:solidFill>
                <a:effectLst/>
                <a:latin typeface="Menlo" panose="020B0609030804020204" pitchFamily="49" charset="0"/>
              </a:rPr>
              <a:t> and high-volume </a:t>
            </a:r>
            <a:r>
              <a:rPr lang="en-US" b="0" dirty="0" err="1">
                <a:solidFill>
                  <a:srgbClr val="D4D4D4"/>
                </a:solidFill>
                <a:effectLst/>
                <a:latin typeface="Menlo" panose="020B0609030804020204" pitchFamily="49" charset="0"/>
              </a:rPr>
              <a:t>recruting</a:t>
            </a:r>
            <a:r>
              <a:rPr lang="en-US" b="0" dirty="0">
                <a:solidFill>
                  <a:srgbClr val="D4D4D4"/>
                </a:solidFill>
                <a:effectLst/>
                <a:latin typeface="Menlo" panose="020B0609030804020204" pitchFamily="49" charset="0"/>
              </a:rPr>
              <a:t>, plus investigate the compensation increase as a result, along with the total supply of such type of workers.</a:t>
            </a:r>
          </a:p>
          <a:p>
            <a:br>
              <a:rPr lang="en-US" b="0" dirty="0">
                <a:solidFill>
                  <a:srgbClr val="D4D4D4"/>
                </a:solidFill>
                <a:effectLst/>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727051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Steps</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8533686" y="2925133"/>
            <a:ext cx="2378390" cy="1447824"/>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5" y="2864918"/>
            <a:ext cx="2390847" cy="1568254"/>
            <a:chOff x="4405718" y="2629518"/>
            <a:chExt cx="3332249" cy="218576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spTree>
    <p:extLst>
      <p:ext uri="{BB962C8B-B14F-4D97-AF65-F5344CB8AC3E}">
        <p14:creationId xmlns:p14="http://schemas.microsoft.com/office/powerpoint/2010/main" val="1173806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11074872" y="420296"/>
            <a:ext cx="655818" cy="399223"/>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9930255" y="403692"/>
            <a:ext cx="659253" cy="432430"/>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9074718" y="369775"/>
            <a:ext cx="370172" cy="500265"/>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Tree>
    <p:extLst>
      <p:ext uri="{BB962C8B-B14F-4D97-AF65-F5344CB8AC3E}">
        <p14:creationId xmlns:p14="http://schemas.microsoft.com/office/powerpoint/2010/main" val="3428873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839276C4-F886-5EEE-D99E-89F483E7BBA1}"/>
              </a:ext>
            </a:extLst>
          </p:cNvPr>
          <p:cNvSpPr/>
          <p:nvPr/>
        </p:nvSpPr>
        <p:spPr>
          <a:xfrm>
            <a:off x="-1" y="2599702"/>
            <a:ext cx="12192001" cy="3026657"/>
          </a:xfrm>
          <a:custGeom>
            <a:avLst/>
            <a:gdLst>
              <a:gd name="connsiteX0" fmla="*/ 0 w 12192001"/>
              <a:gd name="connsiteY0" fmla="*/ 0 h 3026657"/>
              <a:gd name="connsiteX1" fmla="*/ 4026808 w 12192001"/>
              <a:gd name="connsiteY1" fmla="*/ 0 h 3026657"/>
              <a:gd name="connsiteX2" fmla="*/ 4044641 w 12192001"/>
              <a:gd name="connsiteY2" fmla="*/ 176900 h 3026657"/>
              <a:gd name="connsiteX3" fmla="*/ 4904576 w 12192001"/>
              <a:gd name="connsiteY3" fmla="*/ 877767 h 3026657"/>
              <a:gd name="connsiteX4" fmla="*/ 7287424 w 12192001"/>
              <a:gd name="connsiteY4" fmla="*/ 877767 h 3026657"/>
              <a:gd name="connsiteX5" fmla="*/ 8147359 w 12192001"/>
              <a:gd name="connsiteY5" fmla="*/ 176900 h 3026657"/>
              <a:gd name="connsiteX6" fmla="*/ 8165192 w 12192001"/>
              <a:gd name="connsiteY6" fmla="*/ 0 h 3026657"/>
              <a:gd name="connsiteX7" fmla="*/ 12192001 w 12192001"/>
              <a:gd name="connsiteY7" fmla="*/ 0 h 3026657"/>
              <a:gd name="connsiteX8" fmla="*/ 12192001 w 12192001"/>
              <a:gd name="connsiteY8" fmla="*/ 3026657 h 3026657"/>
              <a:gd name="connsiteX9" fmla="*/ 8164883 w 12192001"/>
              <a:gd name="connsiteY9" fmla="*/ 3026657 h 3026657"/>
              <a:gd name="connsiteX10" fmla="*/ 8165192 w 12192001"/>
              <a:gd name="connsiteY10" fmla="*/ 3023593 h 3026657"/>
              <a:gd name="connsiteX11" fmla="*/ 7287424 w 12192001"/>
              <a:gd name="connsiteY11" fmla="*/ 2145825 h 3026657"/>
              <a:gd name="connsiteX12" fmla="*/ 4904576 w 12192001"/>
              <a:gd name="connsiteY12" fmla="*/ 2145825 h 3026657"/>
              <a:gd name="connsiteX13" fmla="*/ 4026808 w 12192001"/>
              <a:gd name="connsiteY13" fmla="*/ 3023593 h 3026657"/>
              <a:gd name="connsiteX14" fmla="*/ 4027117 w 12192001"/>
              <a:gd name="connsiteY14" fmla="*/ 3026657 h 3026657"/>
              <a:gd name="connsiteX15" fmla="*/ 0 w 12192001"/>
              <a:gd name="connsiteY15" fmla="*/ 3026657 h 302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026657">
                <a:moveTo>
                  <a:pt x="0" y="0"/>
                </a:moveTo>
                <a:lnTo>
                  <a:pt x="4026808" y="0"/>
                </a:lnTo>
                <a:lnTo>
                  <a:pt x="4044641" y="176900"/>
                </a:lnTo>
                <a:cubicBezTo>
                  <a:pt x="4126490" y="576884"/>
                  <a:pt x="4480396" y="877767"/>
                  <a:pt x="4904576" y="877767"/>
                </a:cubicBezTo>
                <a:lnTo>
                  <a:pt x="7287424" y="877767"/>
                </a:lnTo>
                <a:cubicBezTo>
                  <a:pt x="7711605" y="877767"/>
                  <a:pt x="8065511" y="576884"/>
                  <a:pt x="8147359" y="176900"/>
                </a:cubicBezTo>
                <a:lnTo>
                  <a:pt x="8165192" y="0"/>
                </a:lnTo>
                <a:lnTo>
                  <a:pt x="12192001" y="0"/>
                </a:lnTo>
                <a:lnTo>
                  <a:pt x="12192001" y="3026657"/>
                </a:lnTo>
                <a:lnTo>
                  <a:pt x="8164883" y="3026657"/>
                </a:lnTo>
                <a:lnTo>
                  <a:pt x="8165192" y="3023593"/>
                </a:lnTo>
                <a:cubicBezTo>
                  <a:pt x="8165192" y="2538815"/>
                  <a:pt x="7772202" y="2145825"/>
                  <a:pt x="7287424" y="2145825"/>
                </a:cubicBezTo>
                <a:lnTo>
                  <a:pt x="4904576" y="2145825"/>
                </a:lnTo>
                <a:cubicBezTo>
                  <a:pt x="4419799" y="2145825"/>
                  <a:pt x="4026808" y="2538815"/>
                  <a:pt x="4026808" y="3023593"/>
                </a:cubicBezTo>
                <a:lnTo>
                  <a:pt x="4027117" y="3026657"/>
                </a:lnTo>
                <a:lnTo>
                  <a:pt x="0" y="3026657"/>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5624097" y="3589444"/>
            <a:ext cx="943805" cy="943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111454" y="2977273"/>
            <a:ext cx="2168147" cy="21681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145506" y="2977273"/>
            <a:ext cx="2168146" cy="2168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95837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chemeClr val="accent1">
              <a:lumMod val="75000"/>
              <a:alpha val="3662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658042" y="2542914"/>
            <a:ext cx="2875917" cy="28759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023300" y="3053107"/>
            <a:ext cx="1855532" cy="185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986804" y="3401434"/>
            <a:ext cx="1158878" cy="11588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811325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Diagram 2">
            <a:extLst>
              <a:ext uri="{FF2B5EF4-FFF2-40B4-BE49-F238E27FC236}">
                <a16:creationId xmlns:a16="http://schemas.microsoft.com/office/drawing/2014/main" id="{D6D27EF5-3CCC-D6F3-D247-97756F0FDBEA}"/>
              </a:ext>
            </a:extLst>
          </p:cNvPr>
          <p:cNvGraphicFramePr/>
          <p:nvPr>
            <p:extLst>
              <p:ext uri="{D42A27DB-BD31-4B8C-83A1-F6EECF244321}">
                <p14:modId xmlns:p14="http://schemas.microsoft.com/office/powerpoint/2010/main" val="1616595032"/>
              </p:ext>
            </p:extLst>
          </p:nvPr>
        </p:nvGraphicFramePr>
        <p:xfrm>
          <a:off x="302942" y="1425999"/>
          <a:ext cx="11586116" cy="4685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953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82972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471754"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585307"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787260"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2536" name="Octagon 2535">
            <a:extLst>
              <a:ext uri="{FF2B5EF4-FFF2-40B4-BE49-F238E27FC236}">
                <a16:creationId xmlns:a16="http://schemas.microsoft.com/office/drawing/2014/main" id="{6F740AB7-4ABA-713C-3970-1F03FDC5E9CB}"/>
              </a:ext>
            </a:extLst>
          </p:cNvPr>
          <p:cNvSpPr/>
          <p:nvPr/>
        </p:nvSpPr>
        <p:spPr>
          <a:xfrm>
            <a:off x="-1380158" y="-316421"/>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a:off x="-392288" y="111656"/>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a:off x="-1380158" y="126153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a:off x="-392288" y="1689608"/>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a:off x="-1380158" y="2839482"/>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a:off x="-1380158" y="441743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a:off x="-392288" y="484551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a:off x="-373460" y="326755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1153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5EED1966-FBE4-10D6-8409-7CF5DC0F0B26}"/>
              </a:ext>
            </a:extLst>
          </p:cNvPr>
          <p:cNvGrpSpPr/>
          <p:nvPr/>
        </p:nvGrpSpPr>
        <p:grpSpPr>
          <a:xfrm>
            <a:off x="9074718" y="369775"/>
            <a:ext cx="2655972" cy="500265"/>
            <a:chOff x="1279925" y="2741914"/>
            <a:chExt cx="9632149" cy="1814263"/>
          </a:xfrm>
        </p:grpSpPr>
        <p:grpSp>
          <p:nvGrpSpPr>
            <p:cNvPr id="2616" name="Group 2615">
              <a:extLst>
                <a:ext uri="{FF2B5EF4-FFF2-40B4-BE49-F238E27FC236}">
                  <a16:creationId xmlns:a16="http://schemas.microsoft.com/office/drawing/2014/main" id="{47531CA7-E05B-16E8-F1B2-ADB46BC7C2C8}"/>
                </a:ext>
              </a:extLst>
            </p:cNvPr>
            <p:cNvGrpSpPr/>
            <p:nvPr/>
          </p:nvGrpSpPr>
          <p:grpSpPr>
            <a:xfrm>
              <a:off x="8533684" y="2925134"/>
              <a:ext cx="2378390" cy="1447824"/>
              <a:chOff x="9432004" y="3036228"/>
              <a:chExt cx="1789622" cy="1135006"/>
            </a:xfrm>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6" y="2864918"/>
              <a:ext cx="2390847" cy="1568252"/>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grpSp>
    </p:spTree>
    <p:extLst>
      <p:ext uri="{BB962C8B-B14F-4D97-AF65-F5344CB8AC3E}">
        <p14:creationId xmlns:p14="http://schemas.microsoft.com/office/powerpoint/2010/main" val="4190811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6"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
        <p:nvSpPr>
          <p:cNvPr id="3" name="TextBox 2">
            <a:extLst>
              <a:ext uri="{FF2B5EF4-FFF2-40B4-BE49-F238E27FC236}">
                <a16:creationId xmlns:a16="http://schemas.microsoft.com/office/drawing/2014/main" id="{F4334DDB-94B6-0C86-A704-36AC52FFFE7C}"/>
              </a:ext>
            </a:extLst>
          </p:cNvPr>
          <p:cNvSpPr txBox="1"/>
          <p:nvPr/>
        </p:nvSpPr>
        <p:spPr>
          <a:xfrm>
            <a:off x="5195004" y="2473421"/>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Financial Implication</a:t>
            </a:r>
          </a:p>
        </p:txBody>
      </p:sp>
      <p:sp>
        <p:nvSpPr>
          <p:cNvPr id="14" name="TextBox 13">
            <a:extLst>
              <a:ext uri="{FF2B5EF4-FFF2-40B4-BE49-F238E27FC236}">
                <a16:creationId xmlns:a16="http://schemas.microsoft.com/office/drawing/2014/main" id="{E7AE8565-DF9E-D91E-1331-A706304D56AC}"/>
              </a:ext>
            </a:extLst>
          </p:cNvPr>
          <p:cNvSpPr txBox="1"/>
          <p:nvPr/>
        </p:nvSpPr>
        <p:spPr>
          <a:xfrm>
            <a:off x="5193184" y="4713889"/>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Quick wins</a:t>
            </a:r>
          </a:p>
        </p:txBody>
      </p:sp>
      <p:sp>
        <p:nvSpPr>
          <p:cNvPr id="18" name="TextBox 17">
            <a:extLst>
              <a:ext uri="{FF2B5EF4-FFF2-40B4-BE49-F238E27FC236}">
                <a16:creationId xmlns:a16="http://schemas.microsoft.com/office/drawing/2014/main" id="{63B22D03-019C-37D9-5C5D-572A6E0EDEFD}"/>
              </a:ext>
            </a:extLst>
          </p:cNvPr>
          <p:cNvSpPr txBox="1"/>
          <p:nvPr/>
        </p:nvSpPr>
        <p:spPr>
          <a:xfrm>
            <a:off x="5195004" y="2840204"/>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Data Collection</a:t>
            </a:r>
          </a:p>
        </p:txBody>
      </p:sp>
      <p:sp>
        <p:nvSpPr>
          <p:cNvPr id="35" name="TextBox 34">
            <a:extLst>
              <a:ext uri="{FF2B5EF4-FFF2-40B4-BE49-F238E27FC236}">
                <a16:creationId xmlns:a16="http://schemas.microsoft.com/office/drawing/2014/main" id="{8D5355F6-AA49-C9AE-DEC1-B9808CEF2680}"/>
              </a:ext>
            </a:extLst>
          </p:cNvPr>
          <p:cNvSpPr txBox="1"/>
          <p:nvPr/>
        </p:nvSpPr>
        <p:spPr>
          <a:xfrm>
            <a:off x="5193184" y="5145750"/>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Policy</a:t>
            </a:r>
          </a:p>
        </p:txBody>
      </p:sp>
      <p:sp>
        <p:nvSpPr>
          <p:cNvPr id="46" name="TextBox 45">
            <a:extLst>
              <a:ext uri="{FF2B5EF4-FFF2-40B4-BE49-F238E27FC236}">
                <a16:creationId xmlns:a16="http://schemas.microsoft.com/office/drawing/2014/main" id="{93A6E61E-FBFF-C461-0BB4-1DEB9AA6F818}"/>
              </a:ext>
            </a:extLst>
          </p:cNvPr>
          <p:cNvSpPr txBox="1"/>
          <p:nvPr/>
        </p:nvSpPr>
        <p:spPr>
          <a:xfrm>
            <a:off x="5192883" y="4180794"/>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Gaps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7" name="TextBox 46">
            <a:extLst>
              <a:ext uri="{FF2B5EF4-FFF2-40B4-BE49-F238E27FC236}">
                <a16:creationId xmlns:a16="http://schemas.microsoft.com/office/drawing/2014/main" id="{6EE98E92-5FA0-0657-16A7-49FBB4BD2A74}"/>
              </a:ext>
            </a:extLst>
          </p:cNvPr>
          <p:cNvSpPr txBox="1"/>
          <p:nvPr/>
        </p:nvSpPr>
        <p:spPr>
          <a:xfrm>
            <a:off x="5192883" y="3388216"/>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Influential Factors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8" name="TextBox 47">
            <a:extLst>
              <a:ext uri="{FF2B5EF4-FFF2-40B4-BE49-F238E27FC236}">
                <a16:creationId xmlns:a16="http://schemas.microsoft.com/office/drawing/2014/main" id="{896E7BF2-4096-DA7C-D9C8-4D292810805D}"/>
              </a:ext>
            </a:extLst>
          </p:cNvPr>
          <p:cNvSpPr txBox="1"/>
          <p:nvPr/>
        </p:nvSpPr>
        <p:spPr>
          <a:xfrm>
            <a:off x="5192882" y="3787433"/>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Criticality</a:t>
            </a:r>
            <a:endParaRPr lang="en-GB" sz="2000" dirty="0">
              <a:gradFill>
                <a:gsLst>
                  <a:gs pos="14000">
                    <a:srgbClr val="FFA500"/>
                  </a:gs>
                  <a:gs pos="91000">
                    <a:srgbClr val="27FAEF"/>
                  </a:gs>
                </a:gsLst>
                <a:path path="circle">
                  <a:fillToRect l="100000" t="100000"/>
                </a:path>
              </a:gradFill>
              <a:latin typeface="Gotham Medium" pitchFamily="2" charset="0"/>
            </a:endParaRPr>
          </a:p>
        </p:txBody>
      </p:sp>
      <p:cxnSp>
        <p:nvCxnSpPr>
          <p:cNvPr id="56" name="Connector: Elbow 55">
            <a:extLst>
              <a:ext uri="{FF2B5EF4-FFF2-40B4-BE49-F238E27FC236}">
                <a16:creationId xmlns:a16="http://schemas.microsoft.com/office/drawing/2014/main" id="{BCB46D11-1F08-9539-929F-5AB753CD4278}"/>
              </a:ext>
            </a:extLst>
          </p:cNvPr>
          <p:cNvCxnSpPr>
            <a:cxnSpLocks/>
          </p:cNvCxnSpPr>
          <p:nvPr/>
        </p:nvCxnSpPr>
        <p:spPr>
          <a:xfrm>
            <a:off x="4552648" y="5108575"/>
            <a:ext cx="640234" cy="237230"/>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11A9C31E-DAE1-9F64-2E80-CB1F4A5527C9}"/>
              </a:ext>
            </a:extLst>
          </p:cNvPr>
          <p:cNvCxnSpPr>
            <a:cxnSpLocks/>
          </p:cNvCxnSpPr>
          <p:nvPr/>
        </p:nvCxnSpPr>
        <p:spPr>
          <a:xfrm flipV="1">
            <a:off x="4552648" y="4913943"/>
            <a:ext cx="640234" cy="193307"/>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7EF60FCC-2A39-D3D0-A0ED-2A75BBB83953}"/>
              </a:ext>
            </a:extLst>
          </p:cNvPr>
          <p:cNvCxnSpPr>
            <a:cxnSpLocks/>
          </p:cNvCxnSpPr>
          <p:nvPr/>
        </p:nvCxnSpPr>
        <p:spPr>
          <a:xfrm>
            <a:off x="3650742" y="3996989"/>
            <a:ext cx="1542141" cy="382003"/>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9E8AFEF-E5F6-10C2-27F3-E2EE925F159E}"/>
              </a:ext>
            </a:extLst>
          </p:cNvPr>
          <p:cNvCxnSpPr>
            <a:cxnSpLocks/>
          </p:cNvCxnSpPr>
          <p:nvPr/>
        </p:nvCxnSpPr>
        <p:spPr>
          <a:xfrm flipV="1">
            <a:off x="3650742" y="3587966"/>
            <a:ext cx="1542141" cy="409250"/>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3" name="Straight Arrow Connector 2752">
            <a:extLst>
              <a:ext uri="{FF2B5EF4-FFF2-40B4-BE49-F238E27FC236}">
                <a16:creationId xmlns:a16="http://schemas.microsoft.com/office/drawing/2014/main" id="{06ECB7BC-46A9-7B74-638D-B70271808FE9}"/>
              </a:ext>
            </a:extLst>
          </p:cNvPr>
          <p:cNvCxnSpPr>
            <a:cxnSpLocks/>
          </p:cNvCxnSpPr>
          <p:nvPr/>
        </p:nvCxnSpPr>
        <p:spPr>
          <a:xfrm flipV="1">
            <a:off x="3650742" y="3990663"/>
            <a:ext cx="1542140" cy="10033"/>
          </a:xfrm>
          <a:prstGeom prst="straightConnector1">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4" name="Connector: Elbow 2753">
            <a:extLst>
              <a:ext uri="{FF2B5EF4-FFF2-40B4-BE49-F238E27FC236}">
                <a16:creationId xmlns:a16="http://schemas.microsoft.com/office/drawing/2014/main" id="{49E72F22-D678-60CC-632D-6427A3C016A4}"/>
              </a:ext>
            </a:extLst>
          </p:cNvPr>
          <p:cNvCxnSpPr>
            <a:cxnSpLocks/>
            <a:endCxn id="18" idx="1"/>
          </p:cNvCxnSpPr>
          <p:nvPr/>
        </p:nvCxnSpPr>
        <p:spPr>
          <a:xfrm>
            <a:off x="4468042" y="2867186"/>
            <a:ext cx="726962" cy="173073"/>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5" name="Connector: Elbow 2754">
            <a:extLst>
              <a:ext uri="{FF2B5EF4-FFF2-40B4-BE49-F238E27FC236}">
                <a16:creationId xmlns:a16="http://schemas.microsoft.com/office/drawing/2014/main" id="{98BEA477-3A8D-D5C6-4018-6DE13A02AA97}"/>
              </a:ext>
            </a:extLst>
          </p:cNvPr>
          <p:cNvCxnSpPr>
            <a:cxnSpLocks/>
          </p:cNvCxnSpPr>
          <p:nvPr/>
        </p:nvCxnSpPr>
        <p:spPr>
          <a:xfrm flipV="1">
            <a:off x="4468042" y="2675055"/>
            <a:ext cx="726962" cy="188956"/>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63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39036002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758289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8" name="Group 2917">
            <a:extLst>
              <a:ext uri="{FF2B5EF4-FFF2-40B4-BE49-F238E27FC236}">
                <a16:creationId xmlns:a16="http://schemas.microsoft.com/office/drawing/2014/main" id="{74AC2E21-8F24-1CDA-61F1-279888BDF341}"/>
              </a:ext>
            </a:extLst>
          </p:cNvPr>
          <p:cNvGrpSpPr/>
          <p:nvPr/>
        </p:nvGrpSpPr>
        <p:grpSpPr>
          <a:xfrm>
            <a:off x="3949064" y="1229424"/>
            <a:ext cx="6611326" cy="4126272"/>
            <a:chOff x="5157763" y="1367077"/>
            <a:chExt cx="4459341" cy="2783172"/>
          </a:xfrm>
        </p:grpSpPr>
        <p:sp>
          <p:nvSpPr>
            <p:cNvPr id="49" name="Freeform 48">
              <a:extLst>
                <a:ext uri="{FF2B5EF4-FFF2-40B4-BE49-F238E27FC236}">
                  <a16:creationId xmlns:a16="http://schemas.microsoft.com/office/drawing/2014/main" id="{4DC241E3-8BF5-3EC1-9926-37E381DD15A6}"/>
                </a:ext>
              </a:extLst>
            </p:cNvPr>
            <p:cNvSpPr/>
            <p:nvPr/>
          </p:nvSpPr>
          <p:spPr>
            <a:xfrm>
              <a:off x="6120602" y="3781426"/>
              <a:ext cx="547494" cy="290527"/>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7" name="Group 2916">
              <a:extLst>
                <a:ext uri="{FF2B5EF4-FFF2-40B4-BE49-F238E27FC236}">
                  <a16:creationId xmlns:a16="http://schemas.microsoft.com/office/drawing/2014/main" id="{8B9072C0-B98F-8CD7-0498-7B4544FBBAC5}"/>
                </a:ext>
              </a:extLst>
            </p:cNvPr>
            <p:cNvGrpSpPr/>
            <p:nvPr/>
          </p:nvGrpSpPr>
          <p:grpSpPr>
            <a:xfrm>
              <a:off x="5157763" y="1367077"/>
              <a:ext cx="4459341" cy="2783172"/>
              <a:chOff x="5157763" y="1367077"/>
              <a:chExt cx="4459341" cy="2783172"/>
            </a:xfrm>
          </p:grpSpPr>
          <p:sp>
            <p:nvSpPr>
              <p:cNvPr id="14" name="Freeform 13">
                <a:extLst>
                  <a:ext uri="{FF2B5EF4-FFF2-40B4-BE49-F238E27FC236}">
                    <a16:creationId xmlns:a16="http://schemas.microsoft.com/office/drawing/2014/main" id="{483C2BBB-8693-054C-896B-5EE235EAE495}"/>
                  </a:ext>
                </a:extLst>
              </p:cNvPr>
              <p:cNvSpPr/>
              <p:nvPr/>
            </p:nvSpPr>
            <p:spPr>
              <a:xfrm>
                <a:off x="8063712" y="3413966"/>
                <a:ext cx="584560" cy="297839"/>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6" name="Group 2915">
                <a:extLst>
                  <a:ext uri="{FF2B5EF4-FFF2-40B4-BE49-F238E27FC236}">
                    <a16:creationId xmlns:a16="http://schemas.microsoft.com/office/drawing/2014/main" id="{549B3F7F-E6D1-9814-6F54-266EFA5C039A}"/>
                  </a:ext>
                </a:extLst>
              </p:cNvPr>
              <p:cNvGrpSpPr/>
              <p:nvPr/>
            </p:nvGrpSpPr>
            <p:grpSpPr>
              <a:xfrm>
                <a:off x="5157763" y="1367077"/>
                <a:ext cx="4459341" cy="2783172"/>
                <a:chOff x="5157763" y="1367077"/>
                <a:chExt cx="4459341" cy="2783172"/>
              </a:xfrm>
              <a:noFill/>
            </p:grpSpPr>
            <p:sp>
              <p:nvSpPr>
                <p:cNvPr id="4" name="Freeform 3">
                  <a:extLst>
                    <a:ext uri="{FF2B5EF4-FFF2-40B4-BE49-F238E27FC236}">
                      <a16:creationId xmlns:a16="http://schemas.microsoft.com/office/drawing/2014/main" id="{CC949474-F9E9-5626-C60C-15178E7FEBBD}"/>
                    </a:ext>
                  </a:extLst>
                </p:cNvPr>
                <p:cNvSpPr/>
                <p:nvPr/>
              </p:nvSpPr>
              <p:spPr>
                <a:xfrm>
                  <a:off x="7546601" y="3156009"/>
                  <a:ext cx="595696" cy="292208"/>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7091729" y="3205499"/>
                  <a:ext cx="972194" cy="506290"/>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 name="Graphic 2503">
                  <a:extLst>
                    <a:ext uri="{FF2B5EF4-FFF2-40B4-BE49-F238E27FC236}">
                      <a16:creationId xmlns:a16="http://schemas.microsoft.com/office/drawing/2014/main" id="{72083690-AB18-0B69-2C62-3B63C2D37536}"/>
                    </a:ext>
                  </a:extLst>
                </p:cNvPr>
                <p:cNvGrpSpPr/>
                <p:nvPr/>
              </p:nvGrpSpPr>
              <p:grpSpPr>
                <a:xfrm>
                  <a:off x="6846768" y="1367077"/>
                  <a:ext cx="2770336" cy="1411098"/>
                  <a:chOff x="6752369" y="1504237"/>
                  <a:chExt cx="2770336" cy="1411098"/>
                </a:xfrm>
                <a:grpFill/>
              </p:grpSpPr>
              <p:sp>
                <p:nvSpPr>
                  <p:cNvPr id="20" name="Freeform 19">
                    <a:extLst>
                      <a:ext uri="{FF2B5EF4-FFF2-40B4-BE49-F238E27FC236}">
                        <a16:creationId xmlns:a16="http://schemas.microsoft.com/office/drawing/2014/main" id="{EFEA4EFB-4087-3831-A8AF-FEA932F17D10}"/>
                      </a:ext>
                    </a:extLst>
                  </p:cNvPr>
                  <p:cNvSpPr/>
                  <p:nvPr/>
                </p:nvSpPr>
                <p:spPr>
                  <a:xfrm>
                    <a:off x="6752369" y="1504237"/>
                    <a:ext cx="2665107" cy="1409350"/>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323103" y="1797202"/>
                    <a:ext cx="108801" cy="51650"/>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568484" y="191309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088705" y="2182482"/>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370269" y="2321673"/>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9167431" y="2740549"/>
                    <a:ext cx="108759" cy="51650"/>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9413904" y="286364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8" name="Freeform 47">
                  <a:extLst>
                    <a:ext uri="{FF2B5EF4-FFF2-40B4-BE49-F238E27FC236}">
                      <a16:creationId xmlns:a16="http://schemas.microsoft.com/office/drawing/2014/main" id="{11C037C7-A6A6-FBCF-A602-549FFD6058A4}"/>
                    </a:ext>
                  </a:extLst>
                </p:cNvPr>
                <p:cNvSpPr/>
                <p:nvPr/>
              </p:nvSpPr>
              <p:spPr>
                <a:xfrm>
                  <a:off x="5157763" y="2350223"/>
                  <a:ext cx="3532618" cy="1800026"/>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667366" y="3533388"/>
                  <a:ext cx="1036743" cy="538188"/>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61152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8832572" y="2689418"/>
            <a:ext cx="349165" cy="177915"/>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9" name="Freeform 2898">
            <a:extLst>
              <a:ext uri="{FF2B5EF4-FFF2-40B4-BE49-F238E27FC236}">
                <a16:creationId xmlns:a16="http://schemas.microsoft.com/office/drawing/2014/main" id="{3FD188BB-C2F7-7AF7-7D4B-8D74E0F103ED}"/>
              </a:ext>
            </a:extLst>
          </p:cNvPr>
          <p:cNvSpPr/>
          <p:nvPr/>
        </p:nvSpPr>
        <p:spPr>
          <a:xfrm>
            <a:off x="8139255" y="3089242"/>
            <a:ext cx="257815" cy="13136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0" name="Freeform 2899">
            <a:extLst>
              <a:ext uri="{FF2B5EF4-FFF2-40B4-BE49-F238E27FC236}">
                <a16:creationId xmlns:a16="http://schemas.microsoft.com/office/drawing/2014/main" id="{A92C18B2-FA1E-0718-2E91-5A3D2C645F4D}"/>
              </a:ext>
            </a:extLst>
          </p:cNvPr>
          <p:cNvSpPr/>
          <p:nvPr/>
        </p:nvSpPr>
        <p:spPr>
          <a:xfrm>
            <a:off x="7034760" y="3499277"/>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1" name="Freeform 2900">
            <a:extLst>
              <a:ext uri="{FF2B5EF4-FFF2-40B4-BE49-F238E27FC236}">
                <a16:creationId xmlns:a16="http://schemas.microsoft.com/office/drawing/2014/main" id="{27FD3043-649E-8C95-036D-F8993EBD9AE6}"/>
              </a:ext>
            </a:extLst>
          </p:cNvPr>
          <p:cNvSpPr/>
          <p:nvPr/>
        </p:nvSpPr>
        <p:spPr>
          <a:xfrm>
            <a:off x="6366992" y="4016103"/>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2" name="Freeform 2901">
            <a:extLst>
              <a:ext uri="{FF2B5EF4-FFF2-40B4-BE49-F238E27FC236}">
                <a16:creationId xmlns:a16="http://schemas.microsoft.com/office/drawing/2014/main" id="{69B5BBBA-0A05-BF48-0078-CDCC13979D24}"/>
              </a:ext>
            </a:extLst>
          </p:cNvPr>
          <p:cNvSpPr/>
          <p:nvPr/>
        </p:nvSpPr>
        <p:spPr>
          <a:xfrm>
            <a:off x="5376323" y="4408027"/>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48">
            <a:extLst>
              <a:ext uri="{FF2B5EF4-FFF2-40B4-BE49-F238E27FC236}">
                <a16:creationId xmlns:a16="http://schemas.microsoft.com/office/drawing/2014/main" id="{4DC241E3-8BF5-3EC1-9926-37E381DD15A6}"/>
              </a:ext>
            </a:extLst>
          </p:cNvPr>
          <p:cNvSpPr/>
          <p:nvPr/>
        </p:nvSpPr>
        <p:spPr>
          <a:xfrm>
            <a:off x="5376549" y="4808887"/>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483C2BBB-8693-054C-896B-5EE235EAE495}"/>
              </a:ext>
            </a:extLst>
          </p:cNvPr>
          <p:cNvSpPr/>
          <p:nvPr/>
        </p:nvSpPr>
        <p:spPr>
          <a:xfrm>
            <a:off x="8257363" y="4264098"/>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reeform 3">
            <a:extLst>
              <a:ext uri="{FF2B5EF4-FFF2-40B4-BE49-F238E27FC236}">
                <a16:creationId xmlns:a16="http://schemas.microsoft.com/office/drawing/2014/main" id="{CC949474-F9E9-5626-C60C-15178E7FEBBD}"/>
              </a:ext>
            </a:extLst>
          </p:cNvPr>
          <p:cNvSpPr/>
          <p:nvPr/>
        </p:nvSpPr>
        <p:spPr>
          <a:xfrm>
            <a:off x="7490705" y="3881657"/>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6816322" y="3955030"/>
            <a:ext cx="1441355" cy="750615"/>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47">
            <a:extLst>
              <a:ext uri="{FF2B5EF4-FFF2-40B4-BE49-F238E27FC236}">
                <a16:creationId xmlns:a16="http://schemas.microsoft.com/office/drawing/2014/main" id="{11C037C7-A6A6-FBCF-A602-549FFD6058A4}"/>
              </a:ext>
            </a:extLst>
          </p:cNvPr>
          <p:cNvSpPr/>
          <p:nvPr/>
        </p:nvSpPr>
        <p:spPr>
          <a:xfrm>
            <a:off x="3654395" y="4837719"/>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187170" y="4441151"/>
            <a:ext cx="1537054" cy="797906"/>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2495590" y="3974651"/>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647281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solidFill>
              </a:rPr>
              <a:t>Business Problem</a:t>
            </a:r>
            <a:endParaRPr lang="en-GB" b="1" dirty="0">
              <a:solidFill>
                <a:schemeClr val="bg1"/>
              </a:solidFill>
            </a:endParaRP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alpha val="25000"/>
                  </a:schemeClr>
                </a:solidFill>
              </a:rPr>
              <a:t>Insights</a:t>
            </a:r>
            <a:endParaRPr lang="en-GB" b="1" dirty="0">
              <a:solidFill>
                <a:schemeClr val="bg1">
                  <a:alpha val="25000"/>
                </a:schemeClr>
              </a:solidFill>
            </a:endParaRP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1799055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548D4963-9F7F-62E2-A70C-FF1844180AFA}"/>
              </a:ext>
            </a:extLst>
          </p:cNvPr>
          <p:cNvSpPr txBox="1"/>
          <p:nvPr/>
        </p:nvSpPr>
        <p:spPr>
          <a:xfrm>
            <a:off x="0" y="2678057"/>
            <a:ext cx="12192000" cy="2215991"/>
          </a:xfrm>
          <a:prstGeom prst="rect">
            <a:avLst/>
          </a:prstGeom>
          <a:noFill/>
        </p:spPr>
        <p:txBody>
          <a:bodyPr wrap="square">
            <a:spAutoFit/>
          </a:bodyPr>
          <a:lstStyle/>
          <a:p>
            <a:pPr algn="ctr"/>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$1,533,717</a:t>
            </a:r>
          </a:p>
        </p:txBody>
      </p:sp>
      <p:sp>
        <p:nvSpPr>
          <p:cNvPr id="26" name="TextBox 25">
            <a:extLst>
              <a:ext uri="{FF2B5EF4-FFF2-40B4-BE49-F238E27FC236}">
                <a16:creationId xmlns:a16="http://schemas.microsoft.com/office/drawing/2014/main" id="{6DDD1500-7DB9-9AB2-CF36-C1CF1C6E0DDB}"/>
              </a:ext>
            </a:extLst>
          </p:cNvPr>
          <p:cNvSpPr txBox="1"/>
          <p:nvPr/>
        </p:nvSpPr>
        <p:spPr>
          <a:xfrm>
            <a:off x="3587701" y="4902320"/>
            <a:ext cx="5016598" cy="369332"/>
          </a:xfrm>
          <a:prstGeom prst="rect">
            <a:avLst/>
          </a:prstGeom>
          <a:noFill/>
        </p:spPr>
        <p:txBody>
          <a:bodyPr wrap="square" rtlCol="0">
            <a:spAutoFit/>
          </a:bodyPr>
          <a:lstStyle/>
          <a:p>
            <a:pPr algn="ctr"/>
            <a:r>
              <a:rPr lang="en-US" b="0" i="0" dirty="0">
                <a:solidFill>
                  <a:schemeClr val="bg1"/>
                </a:solidFill>
                <a:effectLst/>
                <a:latin typeface="Roboto" panose="02000000000000000000" pitchFamily="2" charset="0"/>
              </a:rPr>
              <a:t>Annually</a:t>
            </a:r>
            <a:endParaRPr lang="en-GB" dirty="0">
              <a:solidFill>
                <a:schemeClr val="bg1"/>
              </a:solidFill>
            </a:endParaRPr>
          </a:p>
        </p:txBody>
      </p:sp>
      <p:sp>
        <p:nvSpPr>
          <p:cNvPr id="35" name="Octagon 34">
            <a:extLst>
              <a:ext uri="{FF2B5EF4-FFF2-40B4-BE49-F238E27FC236}">
                <a16:creationId xmlns:a16="http://schemas.microsoft.com/office/drawing/2014/main" id="{843FC178-40B9-69BC-208A-33A096778CDB}"/>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12723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18">
            <a:extLst>
              <a:ext uri="{FF2B5EF4-FFF2-40B4-BE49-F238E27FC236}">
                <a16:creationId xmlns:a16="http://schemas.microsoft.com/office/drawing/2014/main" id="{BE46DC7B-CCB0-77C0-B75F-B3FA07F0EFE5}"/>
              </a:ext>
            </a:extLst>
          </p:cNvPr>
          <p:cNvGrpSpPr/>
          <p:nvPr/>
        </p:nvGrpSpPr>
        <p:grpSpPr>
          <a:xfrm>
            <a:off x="1395663" y="2678057"/>
            <a:ext cx="9495853" cy="1200329"/>
            <a:chOff x="842211" y="2678057"/>
            <a:chExt cx="10049306" cy="1200329"/>
          </a:xfrm>
        </p:grpSpPr>
        <p:sp>
          <p:nvSpPr>
            <p:cNvPr id="14" name="TextBox 13">
              <a:extLst>
                <a:ext uri="{FF2B5EF4-FFF2-40B4-BE49-F238E27FC236}">
                  <a16:creationId xmlns:a16="http://schemas.microsoft.com/office/drawing/2014/main" id="{548D4963-9F7F-62E2-A70C-FF1844180AFA}"/>
                </a:ext>
              </a:extLst>
            </p:cNvPr>
            <p:cNvSpPr txBox="1"/>
            <p:nvPr/>
          </p:nvSpPr>
          <p:spPr>
            <a:xfrm>
              <a:off x="3798901" y="2678057"/>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$11.42</a:t>
              </a:r>
            </a:p>
          </p:txBody>
        </p:sp>
        <p:sp>
          <p:nvSpPr>
            <p:cNvPr id="26" name="TextBox 25">
              <a:extLst>
                <a:ext uri="{FF2B5EF4-FFF2-40B4-BE49-F238E27FC236}">
                  <a16:creationId xmlns:a16="http://schemas.microsoft.com/office/drawing/2014/main" id="{6DDD1500-7DB9-9AB2-CF36-C1CF1C6E0DDB}"/>
                </a:ext>
              </a:extLst>
            </p:cNvPr>
            <p:cNvSpPr txBox="1"/>
            <p:nvPr/>
          </p:nvSpPr>
          <p:spPr>
            <a:xfrm>
              <a:off x="842211" y="315464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Based on Minimum Wages in Canada (USD)</a:t>
              </a:r>
              <a:endParaRPr lang="en-GB" dirty="0">
                <a:solidFill>
                  <a:schemeClr val="bg1"/>
                </a:solidFill>
              </a:endParaRPr>
            </a:p>
          </p:txBody>
        </p:sp>
      </p:grpSp>
      <p:grpSp>
        <p:nvGrpSpPr>
          <p:cNvPr id="18" name="Group 17">
            <a:extLst>
              <a:ext uri="{FF2B5EF4-FFF2-40B4-BE49-F238E27FC236}">
                <a16:creationId xmlns:a16="http://schemas.microsoft.com/office/drawing/2014/main" id="{321CE341-5E40-C5C6-40CB-D54F32CDA41C}"/>
              </a:ext>
            </a:extLst>
          </p:cNvPr>
          <p:cNvGrpSpPr/>
          <p:nvPr/>
        </p:nvGrpSpPr>
        <p:grpSpPr>
          <a:xfrm>
            <a:off x="1395663" y="4058862"/>
            <a:ext cx="9495854" cy="1200329"/>
            <a:chOff x="842210" y="3878386"/>
            <a:chExt cx="10049307" cy="1200329"/>
          </a:xfrm>
        </p:grpSpPr>
        <p:sp>
          <p:nvSpPr>
            <p:cNvPr id="3" name="TextBox 2">
              <a:extLst>
                <a:ext uri="{FF2B5EF4-FFF2-40B4-BE49-F238E27FC236}">
                  <a16:creationId xmlns:a16="http://schemas.microsoft.com/office/drawing/2014/main" id="{E702645F-82CD-879B-5B60-7A1BA73647BA}"/>
                </a:ext>
              </a:extLst>
            </p:cNvPr>
            <p:cNvSpPr txBox="1"/>
            <p:nvPr/>
          </p:nvSpPr>
          <p:spPr>
            <a:xfrm>
              <a:off x="842210" y="429388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The waste increases as the headcount grows</a:t>
              </a:r>
              <a:endParaRPr lang="en-GB" dirty="0">
                <a:solidFill>
                  <a:schemeClr val="bg1"/>
                </a:solidFill>
              </a:endParaRPr>
            </a:p>
          </p:txBody>
        </p:sp>
        <p:sp>
          <p:nvSpPr>
            <p:cNvPr id="4" name="TextBox 3">
              <a:extLst>
                <a:ext uri="{FF2B5EF4-FFF2-40B4-BE49-F238E27FC236}">
                  <a16:creationId xmlns:a16="http://schemas.microsoft.com/office/drawing/2014/main" id="{4C3123F4-A485-5731-CE78-734CA218BD17}"/>
                </a:ext>
              </a:extLst>
            </p:cNvPr>
            <p:cNvSpPr txBox="1"/>
            <p:nvPr/>
          </p:nvSpPr>
          <p:spPr>
            <a:xfrm>
              <a:off x="3798901" y="3878386"/>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8336</a:t>
              </a:r>
            </a:p>
          </p:txBody>
        </p:sp>
      </p:grpSp>
      <p:sp>
        <p:nvSpPr>
          <p:cNvPr id="35" name="Octagon 34">
            <a:extLst>
              <a:ext uri="{FF2B5EF4-FFF2-40B4-BE49-F238E27FC236}">
                <a16:creationId xmlns:a16="http://schemas.microsoft.com/office/drawing/2014/main" id="{709BFAAA-8E6F-FC6B-FC6C-7E7CD5667191}"/>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20254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7437052" y="2043909"/>
            <a:ext cx="260646" cy="13281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899" name="Freeform 2898">
            <a:extLst>
              <a:ext uri="{FF2B5EF4-FFF2-40B4-BE49-F238E27FC236}">
                <a16:creationId xmlns:a16="http://schemas.microsoft.com/office/drawing/2014/main" id="{3FD188BB-C2F7-7AF7-7D4B-8D74E0F103ED}"/>
              </a:ext>
            </a:extLst>
          </p:cNvPr>
          <p:cNvSpPr/>
          <p:nvPr/>
        </p:nvSpPr>
        <p:spPr>
          <a:xfrm>
            <a:off x="6457877" y="2453995"/>
            <a:ext cx="460078" cy="234430"/>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0" name="Freeform 2899">
            <a:extLst>
              <a:ext uri="{FF2B5EF4-FFF2-40B4-BE49-F238E27FC236}">
                <a16:creationId xmlns:a16="http://schemas.microsoft.com/office/drawing/2014/main" id="{A92C18B2-FA1E-0718-2E91-5A3D2C645F4D}"/>
              </a:ext>
            </a:extLst>
          </p:cNvPr>
          <p:cNvSpPr/>
          <p:nvPr/>
        </p:nvSpPr>
        <p:spPr>
          <a:xfrm>
            <a:off x="5353382" y="2967092"/>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1" name="Freeform 2900">
            <a:extLst>
              <a:ext uri="{FF2B5EF4-FFF2-40B4-BE49-F238E27FC236}">
                <a16:creationId xmlns:a16="http://schemas.microsoft.com/office/drawing/2014/main" id="{27FD3043-649E-8C95-036D-F8993EBD9AE6}"/>
              </a:ext>
            </a:extLst>
          </p:cNvPr>
          <p:cNvSpPr/>
          <p:nvPr/>
        </p:nvSpPr>
        <p:spPr>
          <a:xfrm>
            <a:off x="4685614" y="3483918"/>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2" name="Freeform 2901">
            <a:extLst>
              <a:ext uri="{FF2B5EF4-FFF2-40B4-BE49-F238E27FC236}">
                <a16:creationId xmlns:a16="http://schemas.microsoft.com/office/drawing/2014/main" id="{69B5BBBA-0A05-BF48-0078-CDCC13979D24}"/>
              </a:ext>
            </a:extLst>
          </p:cNvPr>
          <p:cNvSpPr/>
          <p:nvPr/>
        </p:nvSpPr>
        <p:spPr>
          <a:xfrm>
            <a:off x="3694945" y="3875842"/>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Freeform 48">
            <a:extLst>
              <a:ext uri="{FF2B5EF4-FFF2-40B4-BE49-F238E27FC236}">
                <a16:creationId xmlns:a16="http://schemas.microsoft.com/office/drawing/2014/main" id="{4DC241E3-8BF5-3EC1-9926-37E381DD15A6}"/>
              </a:ext>
            </a:extLst>
          </p:cNvPr>
          <p:cNvSpPr/>
          <p:nvPr/>
        </p:nvSpPr>
        <p:spPr>
          <a:xfrm>
            <a:off x="4602191" y="3931345"/>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endParaRPr lang="en-GB"/>
          </a:p>
        </p:txBody>
      </p:sp>
      <p:sp>
        <p:nvSpPr>
          <p:cNvPr id="14" name="Freeform 13">
            <a:extLst>
              <a:ext uri="{FF2B5EF4-FFF2-40B4-BE49-F238E27FC236}">
                <a16:creationId xmlns:a16="http://schemas.microsoft.com/office/drawing/2014/main" id="{483C2BBB-8693-054C-896B-5EE235EAE495}"/>
              </a:ext>
            </a:extLst>
          </p:cNvPr>
          <p:cNvSpPr/>
          <p:nvPr/>
        </p:nvSpPr>
        <p:spPr>
          <a:xfrm>
            <a:off x="6575985" y="3731913"/>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endParaRPr lang="en-GB"/>
          </a:p>
        </p:txBody>
      </p:sp>
      <p:sp>
        <p:nvSpPr>
          <p:cNvPr id="4" name="Freeform 3">
            <a:extLst>
              <a:ext uri="{FF2B5EF4-FFF2-40B4-BE49-F238E27FC236}">
                <a16:creationId xmlns:a16="http://schemas.microsoft.com/office/drawing/2014/main" id="{CC949474-F9E9-5626-C60C-15178E7FEBBD}"/>
              </a:ext>
            </a:extLst>
          </p:cNvPr>
          <p:cNvSpPr/>
          <p:nvPr/>
        </p:nvSpPr>
        <p:spPr>
          <a:xfrm>
            <a:off x="5809327" y="3349472"/>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endParaRPr lang="en-GB"/>
          </a:p>
        </p:txBody>
      </p:sp>
      <p:sp>
        <p:nvSpPr>
          <p:cNvPr id="18" name="Freeform 17">
            <a:extLst>
              <a:ext uri="{FF2B5EF4-FFF2-40B4-BE49-F238E27FC236}">
                <a16:creationId xmlns:a16="http://schemas.microsoft.com/office/drawing/2014/main" id="{F01F4251-7AA5-F4EB-3D3D-45BD212C56EE}"/>
              </a:ext>
            </a:extLst>
          </p:cNvPr>
          <p:cNvSpPr/>
          <p:nvPr/>
        </p:nvSpPr>
        <p:spPr>
          <a:xfrm>
            <a:off x="5353382" y="3536601"/>
            <a:ext cx="1222917" cy="636859"/>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endParaRPr lang="en-GB"/>
          </a:p>
        </p:txBody>
      </p:sp>
      <p:sp>
        <p:nvSpPr>
          <p:cNvPr id="48" name="Freeform 47">
            <a:extLst>
              <a:ext uri="{FF2B5EF4-FFF2-40B4-BE49-F238E27FC236}">
                <a16:creationId xmlns:a16="http://schemas.microsoft.com/office/drawing/2014/main" id="{11C037C7-A6A6-FBCF-A602-549FFD6058A4}"/>
              </a:ext>
            </a:extLst>
          </p:cNvPr>
          <p:cNvSpPr/>
          <p:nvPr/>
        </p:nvSpPr>
        <p:spPr>
          <a:xfrm>
            <a:off x="1973017" y="4305534"/>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grpSp>
        <p:nvGrpSpPr>
          <p:cNvPr id="2571" name="Graphic 2503">
            <a:extLst>
              <a:ext uri="{FF2B5EF4-FFF2-40B4-BE49-F238E27FC236}">
                <a16:creationId xmlns:a16="http://schemas.microsoft.com/office/drawing/2014/main" id="{3BB6A871-AF04-4906-36AF-D5AB8AD7DE99}"/>
              </a:ext>
            </a:extLst>
          </p:cNvPr>
          <p:cNvGrpSpPr/>
          <p:nvPr/>
        </p:nvGrpSpPr>
        <p:grpSpPr>
          <a:xfrm>
            <a:off x="3221297" y="3911061"/>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5827396" y="2209031"/>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4049845" y="3140905"/>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lt1"/>
                  </a:solidFill>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6755277" y="2000442"/>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09" y="2480593"/>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4800512" y="3073465"/>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3268626" y="3949518"/>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6497397" y="2886544"/>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6928630" y="2943578"/>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7226123" y="2959222"/>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62" name="Group 2761">
            <a:extLst>
              <a:ext uri="{FF2B5EF4-FFF2-40B4-BE49-F238E27FC236}">
                <a16:creationId xmlns:a16="http://schemas.microsoft.com/office/drawing/2014/main" id="{3A15DDEC-C318-91BD-D887-6EBF2D4DCD66}"/>
              </a:ext>
            </a:extLst>
          </p:cNvPr>
          <p:cNvGrpSpPr/>
          <p:nvPr/>
        </p:nvGrpSpPr>
        <p:grpSpPr>
          <a:xfrm>
            <a:off x="6186201" y="404358"/>
            <a:ext cx="4652006" cy="2933979"/>
            <a:chOff x="6405355" y="421131"/>
            <a:chExt cx="4652006" cy="2933979"/>
          </a:xfrm>
        </p:grpSpPr>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endParaRPr lang="en-GB"/>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839435" y="3442466"/>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3" name="TextBox 2">
            <a:extLst>
              <a:ext uri="{FF2B5EF4-FFF2-40B4-BE49-F238E27FC236}">
                <a16:creationId xmlns:a16="http://schemas.microsoft.com/office/drawing/2014/main" id="{5304A800-DBF7-9E47-9832-515981F1994F}"/>
              </a:ext>
            </a:extLst>
          </p:cNvPr>
          <p:cNvSpPr txBox="1"/>
          <p:nvPr/>
        </p:nvSpPr>
        <p:spPr>
          <a:xfrm>
            <a:off x="817762" y="2641586"/>
            <a:ext cx="1194271" cy="707886"/>
          </a:xfrm>
          <a:prstGeom prst="rect">
            <a:avLst/>
          </a:prstGeom>
          <a:noFill/>
        </p:spPr>
        <p:txBody>
          <a:bodyPr wrap="square" rtlCol="0">
            <a:spAutoFit/>
          </a:bodyPr>
          <a:lstStyle/>
          <a:p>
            <a:pPr algn="ctr"/>
            <a:r>
              <a:rPr lang="en-GB" sz="4000" dirty="0">
                <a:solidFill>
                  <a:schemeClr val="bg1"/>
                </a:solidFill>
              </a:rPr>
              <a:t>.csv</a:t>
            </a:r>
          </a:p>
        </p:txBody>
      </p:sp>
      <p:sp>
        <p:nvSpPr>
          <p:cNvPr id="19" name="TextBox 18">
            <a:extLst>
              <a:ext uri="{FF2B5EF4-FFF2-40B4-BE49-F238E27FC236}">
                <a16:creationId xmlns:a16="http://schemas.microsoft.com/office/drawing/2014/main" id="{D24778D1-43AE-9D52-2B93-C276E7C12B19}"/>
              </a:ext>
            </a:extLst>
          </p:cNvPr>
          <p:cNvSpPr txBox="1"/>
          <p:nvPr/>
        </p:nvSpPr>
        <p:spPr>
          <a:xfrm>
            <a:off x="2416678" y="3198629"/>
            <a:ext cx="1311219" cy="707886"/>
          </a:xfrm>
          <a:prstGeom prst="rect">
            <a:avLst/>
          </a:prstGeom>
          <a:noFill/>
        </p:spPr>
        <p:txBody>
          <a:bodyPr wrap="square" rtlCol="0">
            <a:spAutoFit/>
          </a:bodyPr>
          <a:lstStyle/>
          <a:p>
            <a:pPr algn="ctr"/>
            <a:r>
              <a:rPr lang="en-GB" sz="2000" dirty="0">
                <a:solidFill>
                  <a:schemeClr val="bg1"/>
                </a:solidFill>
              </a:rPr>
              <a:t>Import to R</a:t>
            </a:r>
          </a:p>
        </p:txBody>
      </p:sp>
      <p:grpSp>
        <p:nvGrpSpPr>
          <p:cNvPr id="2780" name="Graphic 2503">
            <a:extLst>
              <a:ext uri="{FF2B5EF4-FFF2-40B4-BE49-F238E27FC236}">
                <a16:creationId xmlns:a16="http://schemas.microsoft.com/office/drawing/2014/main" id="{6FE0B195-513E-7AA4-8B84-EDD6DE81FB5B}"/>
              </a:ext>
            </a:extLst>
          </p:cNvPr>
          <p:cNvGrpSpPr/>
          <p:nvPr/>
        </p:nvGrpSpPr>
        <p:grpSpPr>
          <a:xfrm>
            <a:off x="5232945" y="4239162"/>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sp>
        <p:nvSpPr>
          <p:cNvPr id="2752" name="TextBox 2751">
            <a:extLst>
              <a:ext uri="{FF2B5EF4-FFF2-40B4-BE49-F238E27FC236}">
                <a16:creationId xmlns:a16="http://schemas.microsoft.com/office/drawing/2014/main" id="{4025C635-16FB-FC42-0D42-97AAD5478BC4}"/>
              </a:ext>
            </a:extLst>
          </p:cNvPr>
          <p:cNvSpPr txBox="1"/>
          <p:nvPr/>
        </p:nvSpPr>
        <p:spPr>
          <a:xfrm>
            <a:off x="3541025" y="2722122"/>
            <a:ext cx="1311219" cy="400110"/>
          </a:xfrm>
          <a:prstGeom prst="rect">
            <a:avLst/>
          </a:prstGeom>
          <a:noFill/>
        </p:spPr>
        <p:txBody>
          <a:bodyPr wrap="square" rtlCol="0">
            <a:spAutoFit/>
          </a:bodyPr>
          <a:lstStyle/>
          <a:p>
            <a:pPr algn="ctr"/>
            <a:r>
              <a:rPr lang="en-GB" sz="2000" dirty="0">
                <a:solidFill>
                  <a:schemeClr val="bg1"/>
                </a:solidFill>
              </a:rPr>
              <a:t>Clean</a:t>
            </a:r>
          </a:p>
        </p:txBody>
      </p:sp>
      <p:sp>
        <p:nvSpPr>
          <p:cNvPr id="2753" name="TextBox 2752">
            <a:extLst>
              <a:ext uri="{FF2B5EF4-FFF2-40B4-BE49-F238E27FC236}">
                <a16:creationId xmlns:a16="http://schemas.microsoft.com/office/drawing/2014/main" id="{D148CB16-D1B1-F734-8856-8C0509927852}"/>
              </a:ext>
            </a:extLst>
          </p:cNvPr>
          <p:cNvSpPr txBox="1"/>
          <p:nvPr/>
        </p:nvSpPr>
        <p:spPr>
          <a:xfrm>
            <a:off x="5479709" y="4830831"/>
            <a:ext cx="1311219" cy="615553"/>
          </a:xfrm>
          <a:prstGeom prst="rect">
            <a:avLst/>
          </a:prstGeom>
          <a:noFill/>
        </p:spPr>
        <p:txBody>
          <a:bodyPr wrap="square" rtlCol="0">
            <a:spAutoFit/>
          </a:bodyPr>
          <a:lstStyle/>
          <a:p>
            <a:pPr algn="ctr"/>
            <a:r>
              <a:rPr lang="en-GB" sz="2000" dirty="0">
                <a:solidFill>
                  <a:schemeClr val="bg1"/>
                </a:solidFill>
              </a:rPr>
              <a:t>Dump</a:t>
            </a:r>
          </a:p>
          <a:p>
            <a:pPr algn="ctr"/>
            <a:r>
              <a:rPr lang="en-GB" sz="1400" dirty="0">
                <a:solidFill>
                  <a:schemeClr val="bg1"/>
                </a:solidFill>
              </a:rPr>
              <a:t>+ Justification</a:t>
            </a:r>
            <a:endParaRPr lang="en-GB" sz="2000" dirty="0">
              <a:solidFill>
                <a:schemeClr val="bg1"/>
              </a:solidFill>
            </a:endParaRPr>
          </a:p>
        </p:txBody>
      </p:sp>
      <p:sp>
        <p:nvSpPr>
          <p:cNvPr id="2754" name="TextBox 2753">
            <a:extLst>
              <a:ext uri="{FF2B5EF4-FFF2-40B4-BE49-F238E27FC236}">
                <a16:creationId xmlns:a16="http://schemas.microsoft.com/office/drawing/2014/main" id="{6DDBF150-4888-5FC9-C026-2296EEB1624F}"/>
              </a:ext>
            </a:extLst>
          </p:cNvPr>
          <p:cNvSpPr txBox="1"/>
          <p:nvPr/>
        </p:nvSpPr>
        <p:spPr>
          <a:xfrm>
            <a:off x="4445086" y="2282819"/>
            <a:ext cx="1311219" cy="707886"/>
          </a:xfrm>
          <a:prstGeom prst="rect">
            <a:avLst/>
          </a:prstGeom>
          <a:noFill/>
        </p:spPr>
        <p:txBody>
          <a:bodyPr wrap="square" rtlCol="0">
            <a:spAutoFit/>
          </a:bodyPr>
          <a:lstStyle/>
          <a:p>
            <a:pPr algn="ctr"/>
            <a:r>
              <a:rPr lang="en-GB" sz="2000" dirty="0">
                <a:solidFill>
                  <a:schemeClr val="bg1"/>
                </a:solidFill>
              </a:rPr>
              <a:t>Add more data</a:t>
            </a:r>
          </a:p>
        </p:txBody>
      </p:sp>
      <p:sp>
        <p:nvSpPr>
          <p:cNvPr id="2757" name="TextBox 2756">
            <a:extLst>
              <a:ext uri="{FF2B5EF4-FFF2-40B4-BE49-F238E27FC236}">
                <a16:creationId xmlns:a16="http://schemas.microsoft.com/office/drawing/2014/main" id="{25D7E331-6F73-7E25-3931-EFF383EB33F0}"/>
              </a:ext>
            </a:extLst>
          </p:cNvPr>
          <p:cNvSpPr txBox="1"/>
          <p:nvPr/>
        </p:nvSpPr>
        <p:spPr>
          <a:xfrm>
            <a:off x="8141514" y="3510007"/>
            <a:ext cx="1967588" cy="400110"/>
          </a:xfrm>
          <a:prstGeom prst="rect">
            <a:avLst/>
          </a:prstGeom>
          <a:noFill/>
        </p:spPr>
        <p:txBody>
          <a:bodyPr wrap="square" rtlCol="0">
            <a:spAutoFit/>
          </a:bodyPr>
          <a:lstStyle/>
          <a:p>
            <a:pPr algn="ctr"/>
            <a:r>
              <a:rPr lang="en-GB" sz="2000" dirty="0">
                <a:solidFill>
                  <a:schemeClr val="bg1"/>
                </a:solidFill>
              </a:rPr>
              <a:t>Coordinates DB</a:t>
            </a:r>
          </a:p>
        </p:txBody>
      </p:sp>
      <p:sp>
        <p:nvSpPr>
          <p:cNvPr id="2760" name="TextBox 2759">
            <a:extLst>
              <a:ext uri="{FF2B5EF4-FFF2-40B4-BE49-F238E27FC236}">
                <a16:creationId xmlns:a16="http://schemas.microsoft.com/office/drawing/2014/main" id="{83EC2EC8-60FC-61EE-26B6-9FDBD64AEBF8}"/>
              </a:ext>
            </a:extLst>
          </p:cNvPr>
          <p:cNvSpPr txBox="1"/>
          <p:nvPr/>
        </p:nvSpPr>
        <p:spPr>
          <a:xfrm>
            <a:off x="6643454" y="2615883"/>
            <a:ext cx="1967588" cy="400110"/>
          </a:xfrm>
          <a:prstGeom prst="rect">
            <a:avLst/>
          </a:prstGeom>
          <a:noFill/>
        </p:spPr>
        <p:txBody>
          <a:bodyPr wrap="square" rtlCol="0">
            <a:spAutoFit/>
          </a:bodyPr>
          <a:lstStyle/>
          <a:p>
            <a:pPr algn="ctr"/>
            <a:r>
              <a:rPr lang="en-GB" sz="2000" dirty="0">
                <a:solidFill>
                  <a:schemeClr val="bg1"/>
                </a:solidFill>
              </a:rPr>
              <a:t>XL Analysis</a:t>
            </a:r>
          </a:p>
        </p:txBody>
      </p:sp>
      <p:sp>
        <p:nvSpPr>
          <p:cNvPr id="2761" name="TextBox 2760">
            <a:extLst>
              <a:ext uri="{FF2B5EF4-FFF2-40B4-BE49-F238E27FC236}">
                <a16:creationId xmlns:a16="http://schemas.microsoft.com/office/drawing/2014/main" id="{11AEBF6C-123F-5134-98B0-08405C21BF9A}"/>
              </a:ext>
            </a:extLst>
          </p:cNvPr>
          <p:cNvSpPr txBox="1"/>
          <p:nvPr/>
        </p:nvSpPr>
        <p:spPr>
          <a:xfrm>
            <a:off x="5245571" y="1799782"/>
            <a:ext cx="1311219" cy="400110"/>
          </a:xfrm>
          <a:prstGeom prst="rect">
            <a:avLst/>
          </a:prstGeom>
          <a:noFill/>
        </p:spPr>
        <p:txBody>
          <a:bodyPr wrap="square" rtlCol="0">
            <a:spAutoFit/>
          </a:bodyPr>
          <a:lstStyle/>
          <a:p>
            <a:pPr algn="ctr"/>
            <a:r>
              <a:rPr lang="en-GB" sz="2000" dirty="0">
                <a:solidFill>
                  <a:schemeClr val="bg1"/>
                </a:solidFill>
              </a:rPr>
              <a:t>Process</a:t>
            </a:r>
          </a:p>
        </p:txBody>
      </p:sp>
      <p:sp>
        <p:nvSpPr>
          <p:cNvPr id="2770" name="TextBox 2769">
            <a:extLst>
              <a:ext uri="{FF2B5EF4-FFF2-40B4-BE49-F238E27FC236}">
                <a16:creationId xmlns:a16="http://schemas.microsoft.com/office/drawing/2014/main" id="{8A78BBFD-16EC-7CB4-02CC-2E9A4B13C308}"/>
              </a:ext>
            </a:extLst>
          </p:cNvPr>
          <p:cNvSpPr txBox="1"/>
          <p:nvPr/>
        </p:nvSpPr>
        <p:spPr>
          <a:xfrm>
            <a:off x="4834008" y="1548898"/>
            <a:ext cx="2185603" cy="400110"/>
          </a:xfrm>
          <a:prstGeom prst="rect">
            <a:avLst/>
          </a:prstGeom>
          <a:noFill/>
        </p:spPr>
        <p:txBody>
          <a:bodyPr wrap="square" rtlCol="0">
            <a:spAutoFit/>
          </a:bodyPr>
          <a:lstStyle/>
          <a:p>
            <a:pPr algn="ctr"/>
            <a:r>
              <a:rPr lang="en-GB" sz="2000" dirty="0">
                <a:solidFill>
                  <a:schemeClr val="bg1"/>
                </a:solidFill>
              </a:rPr>
              <a:t>Generate Models</a:t>
            </a:r>
          </a:p>
        </p:txBody>
      </p:sp>
      <p:sp>
        <p:nvSpPr>
          <p:cNvPr id="50" name="Octagon 49">
            <a:extLst>
              <a:ext uri="{FF2B5EF4-FFF2-40B4-BE49-F238E27FC236}">
                <a16:creationId xmlns:a16="http://schemas.microsoft.com/office/drawing/2014/main" id="{E739255C-D029-DCEF-7B50-4CF5386A5A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2771" name="TextBox 2770">
            <a:extLst>
              <a:ext uri="{FF2B5EF4-FFF2-40B4-BE49-F238E27FC236}">
                <a16:creationId xmlns:a16="http://schemas.microsoft.com/office/drawing/2014/main" id="{B2219498-2235-ED3F-28C1-27505F583FBE}"/>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do we process the </a:t>
            </a:r>
            <a:r>
              <a:rPr lang="en-GB" sz="3600" dirty="0">
                <a:solidFill>
                  <a:srgbClr val="98D3D3"/>
                </a:solidFill>
                <a:latin typeface="Gotham Medium" pitchFamily="2" charset="0"/>
                <a:cs typeface="Gotham Medium" pitchFamily="2" charset="0"/>
              </a:rPr>
              <a:t>Data?</a:t>
            </a:r>
            <a:endParaRPr lang="en-GB" sz="3600" dirty="0">
              <a:solidFill>
                <a:srgbClr val="98D3D3"/>
              </a:solidFill>
              <a:latin typeface="Gotham Light" pitchFamily="2" charset="0"/>
              <a:cs typeface="Gotham Light" pitchFamily="2" charset="0"/>
            </a:endParaRPr>
          </a:p>
        </p:txBody>
      </p:sp>
    </p:spTree>
    <p:extLst>
      <p:ext uri="{BB962C8B-B14F-4D97-AF65-F5344CB8AC3E}">
        <p14:creationId xmlns:p14="http://schemas.microsoft.com/office/powerpoint/2010/main" val="193619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03"/>
                                        </p:tgtEl>
                                        <p:attrNameLst>
                                          <p:attrName>style.visibility</p:attrName>
                                        </p:attrNameLst>
                                      </p:cBhvr>
                                      <p:to>
                                        <p:strVal val="visible"/>
                                      </p:to>
                                    </p:set>
                                    <p:animEffect transition="in" filter="fade">
                                      <p:cBhvr>
                                        <p:cTn id="7" dur="500"/>
                                        <p:tgtEl>
                                          <p:spTgt spid="290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571"/>
                                        </p:tgtEl>
                                        <p:attrNameLst>
                                          <p:attrName>style.visibility</p:attrName>
                                        </p:attrNameLst>
                                      </p:cBhvr>
                                      <p:to>
                                        <p:strVal val="visible"/>
                                      </p:to>
                                    </p:set>
                                    <p:animEffect transition="in" filter="fade">
                                      <p:cBhvr>
                                        <p:cTn id="19" dur="500"/>
                                        <p:tgtEl>
                                          <p:spTgt spid="2571"/>
                                        </p:tgtEl>
                                      </p:cBhvr>
                                    </p:animEffect>
                                  </p:childTnLst>
                                </p:cTn>
                              </p:par>
                              <p:par>
                                <p:cTn id="20" presetID="10" presetClass="entr" presetSubtype="0" fill="hold" nodeType="withEffect">
                                  <p:stCondLst>
                                    <p:cond delay="0"/>
                                  </p:stCondLst>
                                  <p:childTnLst>
                                    <p:set>
                                      <p:cBhvr>
                                        <p:cTn id="21" dur="1" fill="hold">
                                          <p:stCondLst>
                                            <p:cond delay="0"/>
                                          </p:stCondLst>
                                        </p:cTn>
                                        <p:tgtEl>
                                          <p:spTgt spid="2679"/>
                                        </p:tgtEl>
                                        <p:attrNameLst>
                                          <p:attrName>style.visibility</p:attrName>
                                        </p:attrNameLst>
                                      </p:cBhvr>
                                      <p:to>
                                        <p:strVal val="visible"/>
                                      </p:to>
                                    </p:set>
                                    <p:animEffect transition="in" filter="fade">
                                      <p:cBhvr>
                                        <p:cTn id="22" dur="500"/>
                                        <p:tgtEl>
                                          <p:spTgt spid="26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902"/>
                                        </p:tgtEl>
                                        <p:attrNameLst>
                                          <p:attrName>style.visibility</p:attrName>
                                        </p:attrNameLst>
                                      </p:cBhvr>
                                      <p:to>
                                        <p:strVal val="visible"/>
                                      </p:to>
                                    </p:set>
                                    <p:animEffect transition="in" filter="wipe(down)">
                                      <p:cBhvr>
                                        <p:cTn id="30" dur="500"/>
                                        <p:tgtEl>
                                          <p:spTgt spid="290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34"/>
                                        </p:tgtEl>
                                        <p:attrNameLst>
                                          <p:attrName>style.visibility</p:attrName>
                                        </p:attrNameLst>
                                      </p:cBhvr>
                                      <p:to>
                                        <p:strVal val="visible"/>
                                      </p:to>
                                    </p:set>
                                    <p:animEffect transition="in" filter="fade">
                                      <p:cBhvr>
                                        <p:cTn id="34" dur="500"/>
                                        <p:tgtEl>
                                          <p:spTgt spid="26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52"/>
                                        </p:tgtEl>
                                        <p:attrNameLst>
                                          <p:attrName>style.visibility</p:attrName>
                                        </p:attrNameLst>
                                      </p:cBhvr>
                                      <p:to>
                                        <p:strVal val="visible"/>
                                      </p:to>
                                    </p:set>
                                    <p:animEffect transition="in" filter="fade">
                                      <p:cBhvr>
                                        <p:cTn id="37" dur="500"/>
                                        <p:tgtEl>
                                          <p:spTgt spid="27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up)">
                                      <p:cBhvr>
                                        <p:cTn id="42" dur="500"/>
                                        <p:tgtEl>
                                          <p:spTgt spid="49"/>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2780"/>
                                        </p:tgtEl>
                                        <p:attrNameLst>
                                          <p:attrName>style.visibility</p:attrName>
                                        </p:attrNameLst>
                                      </p:cBhvr>
                                      <p:to>
                                        <p:strVal val="visible"/>
                                      </p:to>
                                    </p:set>
                                    <p:animEffect transition="in" filter="fade">
                                      <p:cBhvr>
                                        <p:cTn id="46" dur="500"/>
                                        <p:tgtEl>
                                          <p:spTgt spid="27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53"/>
                                        </p:tgtEl>
                                        <p:attrNameLst>
                                          <p:attrName>style.visibility</p:attrName>
                                        </p:attrNameLst>
                                      </p:cBhvr>
                                      <p:to>
                                        <p:strVal val="visible"/>
                                      </p:to>
                                    </p:set>
                                    <p:animEffect transition="in" filter="fade">
                                      <p:cBhvr>
                                        <p:cTn id="49" dur="500"/>
                                        <p:tgtEl>
                                          <p:spTgt spid="275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901"/>
                                        </p:tgtEl>
                                        <p:attrNameLst>
                                          <p:attrName>style.visibility</p:attrName>
                                        </p:attrNameLst>
                                      </p:cBhvr>
                                      <p:to>
                                        <p:strVal val="visible"/>
                                      </p:to>
                                    </p:set>
                                    <p:animEffect transition="in" filter="wipe(down)">
                                      <p:cBhvr>
                                        <p:cTn id="54" dur="500"/>
                                        <p:tgtEl>
                                          <p:spTgt spid="290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2666"/>
                                        </p:tgtEl>
                                        <p:attrNameLst>
                                          <p:attrName>style.visibility</p:attrName>
                                        </p:attrNameLst>
                                      </p:cBhvr>
                                      <p:to>
                                        <p:strVal val="visible"/>
                                      </p:to>
                                    </p:set>
                                    <p:animEffect transition="in" filter="fade">
                                      <p:cBhvr>
                                        <p:cTn id="58" dur="500"/>
                                        <p:tgtEl>
                                          <p:spTgt spid="266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754"/>
                                        </p:tgtEl>
                                        <p:attrNameLst>
                                          <p:attrName>style.visibility</p:attrName>
                                        </p:attrNameLst>
                                      </p:cBhvr>
                                      <p:to>
                                        <p:strVal val="visible"/>
                                      </p:to>
                                    </p:set>
                                    <p:animEffect transition="in" filter="fade">
                                      <p:cBhvr>
                                        <p:cTn id="61" dur="500"/>
                                        <p:tgtEl>
                                          <p:spTgt spid="2754"/>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699"/>
                                        </p:tgtEl>
                                        <p:attrNameLst>
                                          <p:attrName>style.visibility</p:attrName>
                                        </p:attrNameLst>
                                      </p:cBhvr>
                                      <p:to>
                                        <p:strVal val="visible"/>
                                      </p:to>
                                    </p:set>
                                    <p:animEffect transition="in" filter="fade">
                                      <p:cBhvr>
                                        <p:cTn id="66" dur="500"/>
                                        <p:tgtEl>
                                          <p:spTgt spid="269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57"/>
                                        </p:tgtEl>
                                        <p:attrNameLst>
                                          <p:attrName>style.visibility</p:attrName>
                                        </p:attrNameLst>
                                      </p:cBhvr>
                                      <p:to>
                                        <p:strVal val="visible"/>
                                      </p:to>
                                    </p:set>
                                    <p:animEffect transition="in" filter="fade">
                                      <p:cBhvr>
                                        <p:cTn id="69" dur="500"/>
                                        <p:tgtEl>
                                          <p:spTgt spid="275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up)">
                                      <p:cBhvr>
                                        <p:cTn id="72" dur="500"/>
                                        <p:tgtEl>
                                          <p:spTgt spid="14"/>
                                        </p:tgtEl>
                                      </p:cBhvr>
                                    </p:animEffect>
                                  </p:childTnLst>
                                </p:cTn>
                              </p:par>
                            </p:childTnLst>
                          </p:cTn>
                        </p:par>
                        <p:par>
                          <p:cTn id="73" fill="hold">
                            <p:stCondLst>
                              <p:cond delay="500"/>
                            </p:stCondLst>
                            <p:childTnLst>
                              <p:par>
                                <p:cTn id="74" presetID="22" presetClass="entr" presetSubtype="4"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686"/>
                                        </p:tgtEl>
                                        <p:attrNameLst>
                                          <p:attrName>style.visibility</p:attrName>
                                        </p:attrNameLst>
                                      </p:cBhvr>
                                      <p:to>
                                        <p:strVal val="visible"/>
                                      </p:to>
                                    </p:set>
                                    <p:animEffect transition="in" filter="fade">
                                      <p:cBhvr>
                                        <p:cTn id="81" dur="500"/>
                                        <p:tgtEl>
                                          <p:spTgt spid="268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60"/>
                                        </p:tgtEl>
                                        <p:attrNameLst>
                                          <p:attrName>style.visibility</p:attrName>
                                        </p:attrNameLst>
                                      </p:cBhvr>
                                      <p:to>
                                        <p:strVal val="visible"/>
                                      </p:to>
                                    </p:set>
                                    <p:animEffect transition="in" filter="fade">
                                      <p:cBhvr>
                                        <p:cTn id="84" dur="500"/>
                                        <p:tgtEl>
                                          <p:spTgt spid="2760"/>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up)">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2900"/>
                                        </p:tgtEl>
                                        <p:attrNameLst>
                                          <p:attrName>style.visibility</p:attrName>
                                        </p:attrNameLst>
                                      </p:cBhvr>
                                      <p:to>
                                        <p:strVal val="visible"/>
                                      </p:to>
                                    </p:set>
                                    <p:animEffect transition="in" filter="wipe(down)">
                                      <p:cBhvr>
                                        <p:cTn id="92" dur="500"/>
                                        <p:tgtEl>
                                          <p:spTgt spid="2900"/>
                                        </p:tgtEl>
                                      </p:cBhvr>
                                    </p:animEffect>
                                  </p:childTnLst>
                                </p:cTn>
                              </p:par>
                            </p:childTnLst>
                          </p:cTn>
                        </p:par>
                        <p:par>
                          <p:cTn id="93" fill="hold">
                            <p:stCondLst>
                              <p:cond delay="500"/>
                            </p:stCondLst>
                            <p:childTnLst>
                              <p:par>
                                <p:cTn id="94" presetID="10" presetClass="entr" presetSubtype="0" fill="hold" nodeType="afterEffect">
                                  <p:stCondLst>
                                    <p:cond delay="0"/>
                                  </p:stCondLst>
                                  <p:childTnLst>
                                    <p:set>
                                      <p:cBhvr>
                                        <p:cTn id="95" dur="1" fill="hold">
                                          <p:stCondLst>
                                            <p:cond delay="0"/>
                                          </p:stCondLst>
                                        </p:cTn>
                                        <p:tgtEl>
                                          <p:spTgt spid="2618"/>
                                        </p:tgtEl>
                                        <p:attrNameLst>
                                          <p:attrName>style.visibility</p:attrName>
                                        </p:attrNameLst>
                                      </p:cBhvr>
                                      <p:to>
                                        <p:strVal val="visible"/>
                                      </p:to>
                                    </p:set>
                                    <p:animEffect transition="in" filter="fade">
                                      <p:cBhvr>
                                        <p:cTn id="96" dur="500"/>
                                        <p:tgtEl>
                                          <p:spTgt spid="261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761"/>
                                        </p:tgtEl>
                                        <p:attrNameLst>
                                          <p:attrName>style.visibility</p:attrName>
                                        </p:attrNameLst>
                                      </p:cBhvr>
                                      <p:to>
                                        <p:strVal val="visible"/>
                                      </p:to>
                                    </p:set>
                                    <p:animEffect transition="in" filter="fade">
                                      <p:cBhvr>
                                        <p:cTn id="99" dur="500"/>
                                        <p:tgtEl>
                                          <p:spTgt spid="2761"/>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2899"/>
                                        </p:tgtEl>
                                        <p:attrNameLst>
                                          <p:attrName>style.visibility</p:attrName>
                                        </p:attrNameLst>
                                      </p:cBhvr>
                                      <p:to>
                                        <p:strVal val="visible"/>
                                      </p:to>
                                    </p:set>
                                    <p:animEffect transition="in" filter="wipe(down)">
                                      <p:cBhvr>
                                        <p:cTn id="104" dur="500"/>
                                        <p:tgtEl>
                                          <p:spTgt spid="2899"/>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653"/>
                                        </p:tgtEl>
                                        <p:attrNameLst>
                                          <p:attrName>style.visibility</p:attrName>
                                        </p:attrNameLst>
                                      </p:cBhvr>
                                      <p:to>
                                        <p:strVal val="visible"/>
                                      </p:to>
                                    </p:set>
                                    <p:animEffect transition="in" filter="fade">
                                      <p:cBhvr>
                                        <p:cTn id="108" dur="500"/>
                                        <p:tgtEl>
                                          <p:spTgt spid="2653"/>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770"/>
                                        </p:tgtEl>
                                        <p:attrNameLst>
                                          <p:attrName>style.visibility</p:attrName>
                                        </p:attrNameLst>
                                      </p:cBhvr>
                                      <p:to>
                                        <p:strVal val="visible"/>
                                      </p:to>
                                    </p:set>
                                    <p:animEffect transition="in" filter="fade">
                                      <p:cBhvr>
                                        <p:cTn id="111" dur="500"/>
                                        <p:tgtEl>
                                          <p:spTgt spid="277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898"/>
                                        </p:tgtEl>
                                        <p:attrNameLst>
                                          <p:attrName>style.visibility</p:attrName>
                                        </p:attrNameLst>
                                      </p:cBhvr>
                                      <p:to>
                                        <p:strVal val="visible"/>
                                      </p:to>
                                    </p:set>
                                    <p:animEffect transition="in" filter="wipe(down)">
                                      <p:cBhvr>
                                        <p:cTn id="116" dur="500"/>
                                        <p:tgtEl>
                                          <p:spTgt spid="2898"/>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762"/>
                                        </p:tgtEl>
                                        <p:attrNameLst>
                                          <p:attrName>style.visibility</p:attrName>
                                        </p:attrNameLst>
                                      </p:cBhvr>
                                      <p:to>
                                        <p:strVal val="visible"/>
                                      </p:to>
                                    </p:set>
                                    <p:animEffect transition="in" filter="fade">
                                      <p:cBhvr>
                                        <p:cTn id="121"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 grpId="0" animBg="1"/>
      <p:bldP spid="2899" grpId="0" animBg="1"/>
      <p:bldP spid="2900" grpId="0" animBg="1"/>
      <p:bldP spid="2901" grpId="0" animBg="1"/>
      <p:bldP spid="2902" grpId="0" animBg="1"/>
      <p:bldP spid="49" grpId="0" animBg="1"/>
      <p:bldP spid="14" grpId="0" animBg="1"/>
      <p:bldP spid="4" grpId="0" animBg="1"/>
      <p:bldP spid="18" grpId="0" animBg="1"/>
      <p:bldP spid="48" grpId="0" animBg="1"/>
      <p:bldP spid="3" grpId="0"/>
      <p:bldP spid="19" grpId="0"/>
      <p:bldP spid="2752" grpId="0"/>
      <p:bldP spid="2753" grpId="0"/>
      <p:bldP spid="2754" grpId="0"/>
      <p:bldP spid="2757" grpId="0"/>
      <p:bldP spid="2760" grpId="0"/>
      <p:bldP spid="2761" grpId="0"/>
      <p:bldP spid="277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Data</a:t>
            </a:r>
          </a:p>
          <a:p>
            <a:r>
              <a:rPr lang="en-GB" sz="80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208047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3A75FF75-2032-4E7B-8681-9A308F9EEC3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quot;"/>
    <we:property name="pageDisplayName" value="&quot;Before Implementation&quot;"/>
    <we:property name="datasetId" value="&quot;ec687d25-43d2-447f-9357-ffbcaad84e2b&quot;"/>
    <we:property name="backgroundColor" value="&quot;rgb(2,115,0)&quot;"/>
    <we:property name="bookmark" value="&quot;H4sIAAAAAAAAA+1Y227bOBD9lUAvfTEWpO7KWy5O20U2COJsdoFFHkbkyFEjiwZFpfEW/vcdUnKbi2OnQZM42/rJIqnhzDlnZkh98WTZTCuYHcEEvW1vV6nLCejLLe4NvPr2GPp5nPBQBJKLCKIwySNJq9TUlKpuvO0vngE9RnNWNi1U1iAN/nM+8KCqjmFsnwqoGhx4U9SNqqEq/8VuMU0Z3eJ84OH1tFIarMmRAYPW7BUtp2dyhf8W0I4gTHmFIxSmGz3BqdJm8Tzwmu6fc+n2nDXmNtxTtYGyJsN2LE4KHuc5z3iRIgKPYizseFFWpl+Sz4bXU03xUJSzqYVlj7wbK10KqDznt8am6TfZU1U7cf+Gt8ZHqtUCTzrrw9qUZkaWDhHqrUWQcwLhWCuCyM2NjNJ4qIRDxE1eqM97Gmlz6W2z+eCrPzvyCmqB8p4zO+OxxjEsABg+k6c7eYO1+UDvNceoT7FuNbo1B23do89W+f8yeO6XJIDlUJJS89mpc4ZY7sV/4CTAWA5FwKNcpHEEIc95kpKTvefDa1G1EmmgE4x15myhWZ8A0GribPZJZuNb7uzA6/Z3zvx1gbrzhdQqywV/R8rcB+LjHXCa/r1HwNY9OLfWaI98OoOqdWlN1g9LipXIstHaYXrj3ajVGmfv3OIHlhxhRcm/cslJKS4mFPPKRR+gXrPTew213DpQ+rJZue5Yl5Q4pnfqfG5/53fkEbqRpqzHVV+zvhWTjjNvAlNbDvNPVGxszZgvKhVB+ulGSeqFPns8RU+qFDaOgcdSwZIiZdLHJIoTmQNnG1LaVqXiOqybqhSUaDfh9iZI3cf+kWDAhTPtNiuxm1fSTaOLdrkUdqEphZWBk8BDDH7NgmeCo6Muy0IuUw4ZUsWBAPMAE2ttNTAXMMXbMrS2RJb5kgcsDFOGLI8hgXBDZPAea0lU/hLBLTA6CcgYCggynwPEgouccz/YENp2W+KGDPxZl+YXecsg6ShMRcYTlmWMSchSZGnEkrUUPniW+4HHtTE+7Tj5AifG75US9TzCcu8CtLnbgZWmfNrteu1+qRf3ADqVDV/5kHz/bGwPWEvV+vcPFmrHfadPDr4IY+SpH4dpnPkByvWd4W3eNdYKaQztGN+OglaE3pe+jMWByASmVHZkkUQpi1+wfZwc7GzZSt6guRvFcELX/BmiA/7n6R6PR6RLTh/8IvUZMJnG0vfzBCw+G9H/f1f5aWmqjWJvn96Q6rO7x5EPZfOxJu/JqxFWHX1/rLdiP0T1ArCfkqpFwt/zqDGEsRm5QLsN1lh2X79e5WRyg6z+blEUCQsgQSFAYIA8gPXXwteu+osUOWoneX9j+Fb0oifoUICWG17u18XcKSmhG53wfR5GopCB7yesyDeezmdq4m+A1O/p4VEWs8gPI1ZkUZjz0Ocp/B+o5T8ttbyj1tXhZQ1QtaaZUlU+hhqXtB0iFGrZnQMe3Wzm8/8Avj8EmuoZAAA=&quot;"/>
    <we:property name="initialStateBookmark" value="&quot;H4sIAAAAAAAAA+1YbVPbOBD+K4y/9EvmRvK7+RYgtL0CZQjH3cwNc7OW1sHFsT2y3JLr8N9vJTstLyEBpkC4lg9MLMmr3ed5dlfyV0fmTV3A7ACm6Gw6W1V1PgV1vsGdgVP2Yx8/ftgfHn3452C4P6LhqtZ5VTbO5ldHg5qgPsmbFgpjgQb/Ph04UBSHMDFPGRQNDpwaVVOVUOT/YreYprRq8XLg4EVdVAqMybEGjcbsZ1pOz7Q3/82jHUHo/DOOUehu9AjrSun588Bpul/WpetzxpjdcLsqNeQlGTZjYZTxME15wrMYEXgQYmbGs7zQ/ZJ0NrqoFcVDUc5qg8M2eTepVC6gcKzfCpum32S7Ktqp/TW6Nj6uWiXwqLM+KnWuZ2RpD6HcmAd5SSAcqoogsnNjXSncq4RFxE6eVV+2FdLm0tlkl4Nv/gzlZygFjd50ZjiZKJzAHIDRE3k6TBss9Tt6rzlEdYxlq9Cu2W3LHn22zP/nwXMnJwEshpKUms6OrTPEcq/2XSsBxlLIPB6kIg4D8HnKo5ic7D0fXYiilUgDnWCMMydzzboEgKqm1mafVSa+xc4OnG5/68yfZ6g6X0itMp/zd1Dp20C8vwFO0793D9i6B+vWCu2RTydQtDatyfpeTrESWSZaM0xvvBm3SuHsjV18x5IDLCj5ly45ysXZlGJeuugdlCt2equglBu7lTpvlq47VDklju6dOr00f6c35OHbkSYvJ0Vfs74Xk44zZwq1KYfpJyo2pmZczisVQfrpSknqhT67P0WPqhQmjoHDYsGiLGbSxSgII5kCZ2tS2pal4iqsmyIXlGhX4XamSN3H/JCgwYZTd5vl2M1X0k6jjXaxFLagyYWRgZXAXQx+y4IngqOjLkl8LmMOCVLFAQ9TDyNjbTkwZ1DjdRkaWyJJXMk95vsxQ5aGEIG/JjJ4i6UkKn+J4BoYnQRkCBl4icsBQsFFyrnrrQltWy1xQwb+KHP9i7xFkHQUxiLhEUsSxiQkMbI4YNFKCu88y/3A49oEH3ecfIYT40OlRD2PsNw+A6VvduBKUT5tdb12J1fzewCdykYvfEi+fTY2B6yFav3rBwu1477TJwdX+CHy2A39OExcD+XqzvA67xorhTSBdoKvR0FLQu9LX8JCTyQCYyo7MouCmIXP2D6OdocbppI3qG9GMZrSNX+GaIH/ebrH/RHpktMFN4tdBkzGoXTdNAKDz1r0/9+r9DjXxVqxt0NvyOqLvceRD3nzviTvyasxFh19+6utmA9RvQDMp6RinvC3PGo0YazHNtBugxWW7devFzmZXCGrv1tkWcQ8iFAIEOgh92D1tfClq/48RQ7aadrfGL4XveAROhSg5JqX+1Uxd0qK6EYnXJf7gcik57oRy9K1p/OJmvgrIPUhPTxIQha4fsCyJPBT7rs8hv8DtfynpZZ31No6vKgBVq1uaqrKh1DigrZDhEIpu3PAfZrNwGCYp8UD+p759x/ZRsnTCxoAAA==&quot;"/>
    <we:property name="isFooterCollapsed" value="true"/>
    <we:property name="isFiltersActionButtonVisible" value="true"/>
    <we:property name="reportEmbeddedTime" value="&quot;2022-12-16T20:14:20.722Z&quot;"/>
    <we:property name="creatorUserId" value="&quot;10033FFF9975E5EB&quot;"/>
    <we:property name="creatorSessionId" value="&quot;cc2a2772-2599-4bc9-b9d0-542f8bed5c33&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D7B39055-E159-4C60-9B6C-B2890FD1ACC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10c2f1460b9e810e7470&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10c2f1460b9e810e7470&quot;"/>
    <we:property name="pageDisplayName" value="&quot;Cases to be studied&quot;"/>
    <we:property name="datasetId" value="&quot;ec687d25-43d2-447f-9357-ffbcaad84e2b&quot;"/>
    <we:property name="backgroundColor" value="&quot;rgb(4,91,85)&quot;"/>
    <we:property name="bookmark" value="&quot;H4sIAAAAAAAAA+1Y227bOBD9lUAvfTEWpG6U8pZb94JsEcTZokCRhyE5ctjKlEBRab2B/70jyt42qRfupsnWTWv4QRpSw5lz5oxI3UTadG0Nixcwx2g/Omyat3Nwb/d4NInsbVuVyyIBpbnKdAaskKpQNKtpvWlsF+3fRB7cDP1L0/VQDw7J+PpyEkFdn8FsuKug7nAStei6xkJt/sZxMg151+NyEuH7tm4cDC6nHjwObq9pOt1TKPyXhFYE5c01TlH50XqObeP86p4zFVc8zZksseAMRSoYPdONoyHM7fOHRUNgR431YCwFMNiyRDONqDKZJ7rQMs24HOyVqf1qilycvG8d5U1oLNoBviPKYtY4o6COQn4OuzGdm+ioqft5uDq5ZZ82vVN4jlUYst74BXk6RbB7azCWBNaZawjKMHZsKOC1/ap5d+SQ1tXRPltekqUzdlavwP6Y3cUYYVcbhW6gUr4hUEIecyQqhwsNHkI67biYwXG80WEYQ7Y30akhBEbfL6HuB7fPDqEz6hlFRL/LIa6ROIr6zSdshOldWOJR4KCVaUwJzrJUsoIVpcKElTGKHaHuV7Sa4P9J3C0wRtqAKy4EJ8klKAQrkljhVtoO9DVYRRje5exgNnM4A7+6PXkkQg9kh9b/Rs91Z+gu0PYOw5znvV31LHYPthU4fYtreqBxhNbhImR/bNy6JcaTO0nsVOZjTbGkKHUmOP1lyiDVvFQ7osjDnoggB39Z43/qchMkozpFnIOqeCLyPI8zlWPO2FNQJ/9h1cnXlRUziHOhC4GsAJ5LYjbfeWpP0c781RTdNelve8ed7Ezg93tjfEH8DxfiyZw25gvEF/1cbtytTL63Jq3AUykfXYHzd4W7sa++CqW+G6VMp6oVyosHbvSf8Ty2eiZFVoJAqfOsZLEqRFrsfD/4Wln9P4X8RyMvjK/xPkXcGtxYwN/fm+effWGCMWZVIZJCp4WsuIhxe6U9HFPnzw/2hi1ah/7fpBGw/3G2hV+OyOrMVmCc8iwFWRW8TNMsgSexK7zPmW0GPdH7dMQJiJznqkJMidiyTFQJO3Jo+5o2+ljKPKYndPPOBnFOItP9bil6imqK9Uj7n9u9DF9GV+IevmPW63r5LKLOE8Z+GhIdF9jiOXyO/SbHyU/IGptGnsgi48DiMouhFMgztf373LduGhv2xB81kz3NQ+S2nAOfg3WTlJredy0oPAOLGwqYSASrB6z+Q9kulx8A0wMTRMUYAAA=&quot;"/>
    <we:property name="initialStateBookmark" value="&quot;H4sIAAAAAAAAA+1Y227bOBD9lUAvfTEKUjdKeXMct91tkgZxtiiwCBYjauywlSmBotK6Qf59h5TdNqkXzqZJ66Y1DMMaUsOZc+aMSF0GpWqbChZHMMdgN9ir63dzMO92eDAI9NL26tXLw+HJy3+OhodjMteNVbVug93LwIKZoX2t2g4q54GMf58NAqiqY5i5qylULQ6CBk1ba6jUR+wn05A1HV4NAvzQVLUB53JiwaJze0HT6ZrW5k8jWhGkVRc4QWl76wk2tbHLa85kOOVxyoocM85QxILRPW0/6sPcPN8t6gMb1dqC0hSAsyVRyUpEmRRpVGZlESe8cPapquxySrEYf2gM5U1oLBqH14iymNVGSagCn5/Btk/nMhjVVTf3/8bX7JO6MxJPcOqHtFV2QZ4OEPTOCowrAuvY1ASlH9tXFPDKfl6/Hxmkdctgl12dkaVVelYtwf6c3WkfYVspicZRWbwlUHwecyQq3Z8SLPh0mn4xhf14Xfph9NleBgeKEOh9v4aqc26f7EGr5BOKiD5nLq6eOIr67Rds+OmtX+JB4KCVaUwKzpK4YBnLcokRy0MUW0Ldc9Qlwf+buGtg9LQBl1wITpKLUAiWRaHEjbQNywvQkjC8ydlwNjM4A7u8HD8QocOiRW1f0H3tMZpT1J1BP+dZp5c9i92BbQmmvMY13VAbQmtv4bPfV2bVEsPBjSS2KvO+pliU5WUiOH2LmEFc8lxuiSL3OiKCHPyllf2ty3WQ9OoUYQpyyiORpmmYyBRTxh6DOvkvq06+qqyQQZiKMhPIMuBpQcymW0/tAeqZPZ+guSD9be64g60J/G5PjFvEf38hjue0MV8gHnXzYu1uZfCzNWkJlkp5dA7G3hTu2r76xpf6dpQynaqWKC/uudF/xXPf6lkhkhwEFmWa5CyUmYizre8H3yqr71PIf9bFqbIV3qWIG4VrC/jne/J82hdGGGIyzUSUlXFWTLkIcXOl3R9TJ8+GO26L1qL9L2l47H+dbeHtEVme2TIMY57EUEwznsdxEsGj2BXe5cw2g47ofTziBETOUzlFjInYPI9kDltyaPuWNvpQytynO8r6vfbiHASq/UNT9BTVBKue9sPNXtyb0aW43XvMalUvX0XUWsLYTnyi/QIbPPvXsT/kOPkFWX3TSKMiSziwME9CyAXyRG5+P/ejm8aaPfFnzSSP8xC5KWfPp7Ouk1Ld2bYBicegcU0BE4mgS4fV7cp24NBTRfU/FOR+/gWvtD4T5hgAAA==&quot;"/>
    <we:property name="isFooterCollapsed" value="true"/>
    <we:property name="isFiltersActionButtonVisible" value="true"/>
    <we:property name="reportEmbeddedTime" value="&quot;2022-12-16T20:14:55.207Z&quot;"/>
    <we:property name="creatorUserId" value="&quot;10033FFF9975E5EB&quot;"/>
    <we:property name="creatorSessionId" value="&quot;c3045196-fbbe-43bd-ab29-934cbbc41953&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1766</TotalTime>
  <Words>968</Words>
  <Application>Microsoft Office PowerPoint</Application>
  <PresentationFormat>Widescreen</PresentationFormat>
  <Paragraphs>294</Paragraphs>
  <Slides>43</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Aharoni</vt:lpstr>
      <vt:lpstr>Arial</vt:lpstr>
      <vt:lpstr>Calibri</vt:lpstr>
      <vt:lpstr>Calibri Light</vt:lpstr>
      <vt:lpstr>Gotham Light</vt:lpstr>
      <vt:lpstr>Gotham Medium</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ALWALEED AHMED ALJAALI</dc:creator>
  <cp:lastModifiedBy>MOHAMMED HAITHAM ALQURAINI</cp:lastModifiedBy>
  <cp:revision>48</cp:revision>
  <dcterms:created xsi:type="dcterms:W3CDTF">2022-10-27T13:18:24Z</dcterms:created>
  <dcterms:modified xsi:type="dcterms:W3CDTF">2022-12-17T20:24:33Z</dcterms:modified>
</cp:coreProperties>
</file>

<file path=docProps/thumbnail.jpeg>
</file>